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notesSlides/notesSlide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14.xml" ContentType="application/vnd.openxmlformats-officedocument.presentationml.notesSlide+xml"/>
  <Override PartName="/ppt/charts/chart29.xml" ContentType="application/vnd.openxmlformats-officedocument.drawingml.chart+xml"/>
  <Override PartName="/ppt/notesSlides/notesSlide1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notesSlides/notesSlide1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notesSlides/notesSlide17.xml" ContentType="application/vnd.openxmlformats-officedocument.presentationml.notesSlide+xml"/>
  <Override PartName="/ppt/charts/chart43.xml" ContentType="application/vnd.openxmlformats-officedocument.drawingml.chart+xml"/>
  <Override PartName="/ppt/notesSlides/notesSlide18.xml" ContentType="application/vnd.openxmlformats-officedocument.presentationml.notesSlide+xml"/>
  <Override PartName="/ppt/charts/chart44.xml" ContentType="application/vnd.openxmlformats-officedocument.drawingml.chart+xml"/>
  <Override PartName="/ppt/notesSlides/notesSlide19.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notesSlides/notesSlide20.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1.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notesSlides/notesSlide2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notesSlides/notesSlide23.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notesSlides/notesSlide24.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notesSlides/notesSlide25.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notesSlides/notesSlide26.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notesSlides/notesSlide27.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734" r:id="rId5"/>
  </p:sldMasterIdLst>
  <p:notesMasterIdLst>
    <p:notesMasterId r:id="rId36"/>
  </p:notesMasterIdLst>
  <p:handoutMasterIdLst>
    <p:handoutMasterId r:id="rId37"/>
  </p:handoutMasterIdLst>
  <p:sldIdLst>
    <p:sldId id="258" r:id="rId6"/>
    <p:sldId id="267" r:id="rId7"/>
    <p:sldId id="273" r:id="rId8"/>
    <p:sldId id="300" r:id="rId9"/>
    <p:sldId id="303" r:id="rId10"/>
    <p:sldId id="306" r:id="rId11"/>
    <p:sldId id="309" r:id="rId12"/>
    <p:sldId id="376" r:id="rId13"/>
    <p:sldId id="377" r:id="rId14"/>
    <p:sldId id="379" r:id="rId15"/>
    <p:sldId id="378" r:id="rId16"/>
    <p:sldId id="380" r:id="rId17"/>
    <p:sldId id="312" r:id="rId18"/>
    <p:sldId id="318" r:id="rId19"/>
    <p:sldId id="321" r:id="rId20"/>
    <p:sldId id="324" r:id="rId21"/>
    <p:sldId id="327" r:id="rId22"/>
    <p:sldId id="330" r:id="rId23"/>
    <p:sldId id="333" r:id="rId24"/>
    <p:sldId id="336" r:id="rId25"/>
    <p:sldId id="345" r:id="rId26"/>
    <p:sldId id="351" r:id="rId27"/>
    <p:sldId id="354" r:id="rId28"/>
    <p:sldId id="357" r:id="rId29"/>
    <p:sldId id="360" r:id="rId30"/>
    <p:sldId id="363" r:id="rId31"/>
    <p:sldId id="366" r:id="rId32"/>
    <p:sldId id="369" r:id="rId33"/>
    <p:sldId id="372" r:id="rId34"/>
    <p:sldId id="375" r:id="rId35"/>
  </p:sldIdLst>
  <p:sldSz cx="12192000" cy="6858000"/>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7" userDrawn="1">
          <p15:clr>
            <a:srgbClr val="A4A3A4"/>
          </p15:clr>
        </p15:guide>
        <p15:guide id="2" pos="6562" userDrawn="1">
          <p15:clr>
            <a:srgbClr val="A4A3A4"/>
          </p15:clr>
        </p15:guide>
        <p15:guide id="3" orient="horz" pos="913" userDrawn="1">
          <p15:clr>
            <a:srgbClr val="A4A3A4"/>
          </p15:clr>
        </p15:guide>
        <p15:guide id="4" pos="528" userDrawn="1">
          <p15:clr>
            <a:srgbClr val="A4A3A4"/>
          </p15:clr>
        </p15:guide>
        <p15:guide id="5" pos="6856" userDrawn="1">
          <p15:clr>
            <a:srgbClr val="A4A3A4"/>
          </p15:clr>
        </p15:guide>
        <p15:guide id="6" orient="horz" pos="390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Eve Lacombe" initials="ML" lastIdx="0" clrIdx="0">
    <p:extLst>
      <p:ext uri="{19B8F6BF-5375-455C-9EA6-DF929625EA0E}">
        <p15:presenceInfo xmlns:p15="http://schemas.microsoft.com/office/powerpoint/2012/main" userId="S::mlacombe@aci.aero::51dd5ad1-3ad9-457a-9178-d31ee8c2143d" providerId="AD"/>
      </p:ext>
    </p:extLst>
  </p:cmAuthor>
  <p:cmAuthor id="2" name="Avik Chatterjee" initials="AC" lastIdx="0" clrIdx="1">
    <p:extLst>
      <p:ext uri="{19B8F6BF-5375-455C-9EA6-DF929625EA0E}">
        <p15:presenceInfo xmlns:p15="http://schemas.microsoft.com/office/powerpoint/2012/main" userId="S::Avik.chatterjee@aqinsights.com::1e13ee1d-fd1e-478d-b467-b4d610e783b7" providerId="AD"/>
      </p:ext>
    </p:extLst>
  </p:cmAuthor>
  <p:cmAuthor id="3" name="Whitehead, Tanya" initials="WT" lastIdx="0" clrIdx="2">
    <p:extLst>
      <p:ext uri="{19B8F6BF-5375-455C-9EA6-DF929625EA0E}">
        <p15:presenceInfo xmlns:p15="http://schemas.microsoft.com/office/powerpoint/2012/main" userId="Whitehead, Tanya" providerId="None"/>
      </p:ext>
    </p:extLst>
  </p:cmAuthor>
  <p:cmAuthor id="4" name="CHATTERJEE, AVIK (MB)" initials="CA(" lastIdx="0" clrIdx="3">
    <p:extLst>
      <p:ext uri="{19B8F6BF-5375-455C-9EA6-DF929625EA0E}">
        <p15:presenceInfo xmlns:p15="http://schemas.microsoft.com/office/powerpoint/2012/main" userId="CHATTERJEE, AVIK (M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3792" autoAdjust="0"/>
  </p:normalViewPr>
  <p:slideViewPr>
    <p:cSldViewPr snapToGrid="0">
      <p:cViewPr varScale="1">
        <p:scale>
          <a:sx n="82" d="100"/>
          <a:sy n="82" d="100"/>
        </p:scale>
        <p:origin x="710" y="72"/>
      </p:cViewPr>
      <p:guideLst>
        <p:guide orient="horz" pos="3407"/>
        <p:guide pos="6562"/>
        <p:guide orient="horz" pos="913"/>
        <p:guide pos="528"/>
        <p:guide pos="6856"/>
        <p:guide orient="horz" pos="3906"/>
      </p:guideLst>
    </p:cSldViewPr>
  </p:slideViewPr>
  <p:notesTextViewPr>
    <p:cViewPr>
      <p:scale>
        <a:sx n="3" d="2"/>
        <a:sy n="3" d="2"/>
      </p:scale>
      <p:origin x="0" y="0"/>
    </p:cViewPr>
  </p:notesTextViewPr>
  <p:sorterViewPr>
    <p:cViewPr>
      <p:scale>
        <a:sx n="124" d="100"/>
        <a:sy n="124" d="100"/>
      </p:scale>
      <p:origin x="0" y="-198"/>
    </p:cViewPr>
  </p:sorterViewPr>
  <p:notesViewPr>
    <p:cSldViewPr snapToGrid="0">
      <p:cViewPr varScale="1">
        <p:scale>
          <a:sx n="50" d="100"/>
          <a:sy n="50" d="100"/>
        </p:scale>
        <p:origin x="2684" y="28"/>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58043113350868E-2"/>
          <c:y val="7.3532558977603912E-2"/>
          <c:w val="0.96046942472457886"/>
          <c:h val="0.76374137401580811"/>
        </c:manualLayout>
      </c:layout>
      <c:barChart>
        <c:barDir val="col"/>
        <c:grouping val="clustered"/>
        <c:varyColors val="0"/>
        <c:ser>
          <c:idx val="0"/>
          <c:order val="0"/>
          <c:tx>
            <c:strRef>
              <c:f>Sheet1!$B$1</c:f>
              <c:strCache>
                <c:ptCount val="1"/>
                <c:pt idx="0">
                  <c:v>data</c:v>
                </c:pt>
              </c:strCache>
            </c:strRef>
          </c:tx>
          <c:spPr>
            <a:solidFill>
              <a:schemeClr val="tx2">
                <a:lumMod val="20000"/>
                <a:lumOff val="80000"/>
              </a:schemeClr>
            </a:solidFill>
            <a:ln>
              <a:noFill/>
            </a:ln>
            <a:effectLst/>
          </c:spPr>
          <c:invertIfNegative val="0"/>
          <c:dLbls>
            <c:dLbl>
              <c:idx val="0"/>
              <c:tx>
                <c:rich>
                  <a:bodyPr/>
                  <a:lstStyle/>
                  <a:p>
                    <a:fld id="{BC9512F5-5956-460F-AC4B-05CF9ACFAE47}" type="CELLRANGE">
                      <a:rPr lang="en-US"/>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9810-4F1A-B061-BBC6C9AE1C84}"/>
                </c:ext>
              </c:extLst>
            </c:dLbl>
            <c:dLbl>
              <c:idx val="1"/>
              <c:tx>
                <c:rich>
                  <a:bodyPr/>
                  <a:lstStyle/>
                  <a:p>
                    <a:fld id="{71698528-BA89-4D20-B69F-40BA56B9CBF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810-4F1A-B061-BBC6C9AE1C84}"/>
                </c:ext>
              </c:extLst>
            </c:dLbl>
            <c:dLbl>
              <c:idx val="2"/>
              <c:tx>
                <c:rich>
                  <a:bodyPr/>
                  <a:lstStyle/>
                  <a:p>
                    <a:fld id="{CC54BC95-AAC6-4142-AF75-D5173E07C29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810-4F1A-B061-BBC6C9AE1C84}"/>
                </c:ext>
              </c:extLst>
            </c:dLbl>
            <c:numFmt formatCode="#,##0.00" sourceLinked="0"/>
            <c:spPr>
              <a:noFill/>
              <a:ln>
                <a:noFill/>
              </a:ln>
              <a:effectLst/>
            </c:spPr>
            <c:txPr>
              <a:bodyPr rot="0" spcFirstLastPara="1" vertOverflow="ellipsis" vert="horz" wrap="square" anchor="ctr" anchorCtr="1"/>
              <a:lstStyle/>
              <a:p>
                <a:pPr>
                  <a:defRPr sz="1200" b="1" i="0" u="none" strike="noStrike" kern="1200" baseline="0" smtId="4294967295">
                    <a:solidFill>
                      <a:schemeClr val="tx2"/>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Business</c:v>
                </c:pt>
                <c:pt idx="1">
                  <c:v>Leisure</c:v>
                </c:pt>
                <c:pt idx="2">
                  <c:v>Personal</c:v>
                </c:pt>
              </c:strCache>
            </c:strRef>
          </c:cat>
          <c:val>
            <c:numRef>
              <c:f>Sheet1!$B$2:$B$4</c:f>
              <c:numCache>
                <c:formatCode>0.00000000</c:formatCode>
                <c:ptCount val="3"/>
                <c:pt idx="0">
                  <c:v>3.7196527399999999</c:v>
                </c:pt>
                <c:pt idx="1">
                  <c:v>3.6367994299999999</c:v>
                </c:pt>
                <c:pt idx="2">
                  <c:v>3.7872548799999999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Sheet1!$C$2:$C$4</c15:f>
                <c15:dlblRangeCache>
                  <c:ptCount val="3"/>
                  <c:pt idx="0">
                    <c:v>3.72</c:v>
                  </c:pt>
                  <c:pt idx="1">
                    <c:v>3.64</c:v>
                  </c:pt>
                  <c:pt idx="2">
                    <c:v>3.79</c:v>
                  </c:pt>
                </c15:dlblRangeCache>
              </c15:datalabelsRange>
            </c:ext>
            <c:ext xmlns:c16="http://schemas.microsoft.com/office/drawing/2014/chart" uri="{C3380CC4-5D6E-409C-BE32-E72D297353CC}">
              <c16:uniqueId val="{00000000-97A3-4DDB-82D1-F1886A01C4BF}"/>
            </c:ext>
          </c:extLst>
        </c:ser>
        <c:dLbls>
          <c:showLegendKey val="0"/>
          <c:showVal val="0"/>
          <c:showCatName val="0"/>
          <c:showSerName val="0"/>
          <c:showPercent val="0"/>
          <c:showBubbleSize val="0"/>
        </c:dLbls>
        <c:gapWidth val="230"/>
        <c:axId val="1303019136"/>
        <c:axId val="1303017496"/>
      </c:barChart>
      <c:catAx>
        <c:axId val="1303019136"/>
        <c:scaling>
          <c:orientation val="minMax"/>
        </c:scaling>
        <c:delete val="0"/>
        <c:axPos val="b"/>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03017496"/>
        <c:crosses val="autoZero"/>
        <c:auto val="0"/>
        <c:lblAlgn val="ctr"/>
        <c:lblOffset val="100"/>
        <c:noMultiLvlLbl val="0"/>
      </c:catAx>
      <c:valAx>
        <c:axId val="1303017496"/>
        <c:scaling>
          <c:orientation val="minMax"/>
          <c:max val="6"/>
          <c:min val="0"/>
        </c:scaling>
        <c:delete val="1"/>
        <c:axPos val="l"/>
        <c:numFmt formatCode="0.00000000" sourceLinked="1"/>
        <c:majorTickMark val="out"/>
        <c:minorTickMark val="none"/>
        <c:tickLblPos val="nextTo"/>
        <c:crossAx val="1303019136"/>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smtId="4294967295">
          <a:solidFill>
            <a:schemeClr val="tx1">
              <a:lumMod val="85000"/>
              <a:lumOff val="15000"/>
            </a:schemeClr>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99367135763168E-3"/>
          <c:y val="0.14756812155246735"/>
          <c:w val="0.99553006887435913"/>
          <c:h val="0.45303866267204285"/>
        </c:manualLayout>
      </c:layout>
      <c:barChart>
        <c:barDir val="col"/>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B728B3DB-55B3-4FBF-B09F-0A9CF972E8C0}"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14ED-4E28-8BA2-440E6652032E}"/>
                </c:ext>
              </c:extLst>
            </c:dLbl>
            <c:dLbl>
              <c:idx val="1"/>
              <c:tx>
                <c:rich>
                  <a:bodyPr/>
                  <a:lstStyle/>
                  <a:p>
                    <a:fld id="{2BFA9BEF-AF88-4CBB-8324-F0774C0FEF7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4ED-4E28-8BA2-440E6652032E}"/>
                </c:ext>
              </c:extLst>
            </c:dLbl>
            <c:dLbl>
              <c:idx val="2"/>
              <c:tx>
                <c:rich>
                  <a:bodyPr/>
                  <a:lstStyle/>
                  <a:p>
                    <a:fld id="{4156AF19-F029-4621-AE74-8D002FE5E1D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4ED-4E28-8BA2-440E6652032E}"/>
                </c:ext>
              </c:extLst>
            </c:dLbl>
            <c:dLbl>
              <c:idx val="3"/>
              <c:tx>
                <c:rich>
                  <a:bodyPr/>
                  <a:lstStyle/>
                  <a:p>
                    <a:fld id="{BF3B2EB1-90E3-4779-A7E3-288F85640A3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4ED-4E28-8BA2-440E6652032E}"/>
                </c:ext>
              </c:extLst>
            </c:dLbl>
            <c:dLbl>
              <c:idx val="4"/>
              <c:tx>
                <c:rich>
                  <a:bodyPr/>
                  <a:lstStyle/>
                  <a:p>
                    <a:fld id="{E0954BED-1B12-4716-BFCA-4AE735FB3EB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4ED-4E28-8BA2-440E6652032E}"/>
                </c:ext>
              </c:extLst>
            </c:dLbl>
            <c:dLbl>
              <c:idx val="5"/>
              <c:tx>
                <c:rich>
                  <a:bodyPr/>
                  <a:lstStyle/>
                  <a:p>
                    <a:fld id="{8A74BDD8-177E-466D-A749-23317AECA06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4ED-4E28-8BA2-440E6652032E}"/>
                </c:ext>
              </c:extLst>
            </c:dLbl>
            <c:dLbl>
              <c:idx val="6"/>
              <c:tx>
                <c:rich>
                  <a:bodyPr/>
                  <a:lstStyle/>
                  <a:p>
                    <a:fld id="{759AFD81-2696-4DED-AA53-5513860B57C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4ED-4E28-8BA2-440E6652032E}"/>
                </c:ext>
              </c:extLst>
            </c:dLbl>
            <c:dLbl>
              <c:idx val="7"/>
              <c:tx>
                <c:rich>
                  <a:bodyPr/>
                  <a:lstStyle/>
                  <a:p>
                    <a:fld id="{D0DB14DF-9043-494E-86A8-FF903815F25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4ED-4E28-8BA2-440E6652032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Sheet1!$A$2:$A$9</c:f>
              <c:strCache>
                <c:ptCount val="8"/>
                <c:pt idx="0">
                  <c:v>Private/
Company car</c:v>
                </c:pt>
                <c:pt idx="1">
                  <c:v>Private car
dropped off
by someone</c:v>
                </c:pt>
                <c:pt idx="2">
                  <c:v>Ridesharing</c:v>
                </c:pt>
                <c:pt idx="3">
                  <c:v>Taxi/
Limo</c:v>
                </c:pt>
                <c:pt idx="4">
                  <c:v>Bus/
Shuttle/
Coach</c:v>
                </c:pt>
                <c:pt idx="5">
                  <c:v>Rental car</c:v>
                </c:pt>
                <c:pt idx="6">
                  <c:v>Rail/
Subway</c:v>
                </c:pt>
                <c:pt idx="7">
                  <c:v>Other</c:v>
                </c:pt>
              </c:strCache>
            </c:strRef>
          </c:cat>
          <c:val>
            <c:numRef>
              <c:f>Sheet1!$B$2:$B$9</c:f>
              <c:numCache>
                <c:formatCode>0.00000000%</c:formatCode>
                <c:ptCount val="8"/>
                <c:pt idx="0">
                  <c:v>0.27708315169999997</c:v>
                </c:pt>
                <c:pt idx="1">
                  <c:v>0.24338415220000001</c:v>
                </c:pt>
                <c:pt idx="2">
                  <c:v>0.10200848780000001</c:v>
                </c:pt>
                <c:pt idx="3">
                  <c:v>0.27725656370000001</c:v>
                </c:pt>
                <c:pt idx="4">
                  <c:v>4.3173898299999999E-2</c:v>
                </c:pt>
                <c:pt idx="5">
                  <c:v>1.9311376000000002E-2</c:v>
                </c:pt>
                <c:pt idx="6">
                  <c:v>0</c:v>
                </c:pt>
                <c:pt idx="7">
                  <c:v>3.7782370199999998E-2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Sheet1!$C$2:$C$9</c15:f>
                <c15:dlblRangeCache>
                  <c:ptCount val="8"/>
                  <c:pt idx="0">
                    <c:v>28%</c:v>
                  </c:pt>
                  <c:pt idx="1">
                    <c:v>24%</c:v>
                  </c:pt>
                  <c:pt idx="2">
                    <c:v>10%</c:v>
                  </c:pt>
                  <c:pt idx="3">
                    <c:v>28%</c:v>
                  </c:pt>
                  <c:pt idx="4">
                    <c:v>4%</c:v>
                  </c:pt>
                  <c:pt idx="5">
                    <c:v>2%</c:v>
                  </c:pt>
                  <c:pt idx="6">
                    <c:v>0%</c:v>
                  </c:pt>
                  <c:pt idx="7">
                    <c:v>4%</c:v>
                  </c:pt>
                </c15:dlblRangeCache>
              </c15:datalabelsRange>
            </c:ext>
            <c:ext xmlns:c16="http://schemas.microsoft.com/office/drawing/2014/chart" uri="{C3380CC4-5D6E-409C-BE32-E72D297353CC}">
              <c16:uniqueId val="{00000008-14ED-4E28-8BA2-440E6652032E}"/>
            </c:ext>
          </c:extLst>
        </c:ser>
        <c:dLbls>
          <c:showLegendKey val="0"/>
          <c:showVal val="0"/>
          <c:showCatName val="0"/>
          <c:showSerName val="0"/>
          <c:showPercent val="0"/>
          <c:showBubbleSize val="0"/>
        </c:dLbls>
        <c:gapWidth val="219"/>
        <c:overlap val="-27"/>
        <c:axId val="1354360256"/>
        <c:axId val="1354355264"/>
      </c:barChart>
      <c:catAx>
        <c:axId val="13543602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4355264"/>
        <c:crosses val="autoZero"/>
        <c:auto val="0"/>
        <c:lblAlgn val="ctr"/>
        <c:lblOffset val="100"/>
        <c:noMultiLvlLbl val="0"/>
      </c:catAx>
      <c:valAx>
        <c:axId val="1354355264"/>
        <c:scaling>
          <c:orientation val="minMax"/>
          <c:max val="1"/>
        </c:scaling>
        <c:delete val="1"/>
        <c:axPos val="l"/>
        <c:numFmt formatCode="0.00000000%" sourceLinked="1"/>
        <c:majorTickMark val="out"/>
        <c:minorTickMark val="none"/>
        <c:tickLblPos val="nextTo"/>
        <c:crossAx val="1354360256"/>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79948878288269"/>
          <c:y val="0"/>
          <c:w val="0.47869747877120972"/>
          <c:h val="1"/>
        </c:manualLayout>
      </c:layout>
      <c:barChart>
        <c:barDir val="bar"/>
        <c:grouping val="clustered"/>
        <c:varyColors val="0"/>
        <c:ser>
          <c:idx val="0"/>
          <c:order val="0"/>
          <c:tx>
            <c:strRef>
              <c:f>Sheet1!$B$1</c:f>
              <c:strCache>
                <c:ptCount val="1"/>
                <c:pt idx="0">
                  <c:v>Series 1</c:v>
                </c:pt>
              </c:strCache>
            </c:strRef>
          </c:tx>
          <c:spPr>
            <a:solidFill>
              <a:srgbClr val="5692C9"/>
            </a:solidFill>
            <a:ln>
              <a:noFill/>
            </a:ln>
            <a:effectLst/>
          </c:spPr>
          <c:invertIfNegative val="0"/>
          <c:dLbls>
            <c:dLbl>
              <c:idx val="0"/>
              <c:tx>
                <c:rich>
                  <a:bodyPr/>
                  <a:lstStyle/>
                  <a:p>
                    <a:fld id="{0FBA1355-855C-428F-AF6F-48BDFCFE3705}"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208C-487F-9D77-2DB9F71268E0}"/>
                </c:ext>
              </c:extLst>
            </c:dLbl>
            <c:dLbl>
              <c:idx val="1"/>
              <c:tx>
                <c:rich>
                  <a:bodyPr/>
                  <a:lstStyle/>
                  <a:p>
                    <a:fld id="{DAABB023-2AC6-4B9F-AF80-3DE4585E122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8C-487F-9D77-2DB9F71268E0}"/>
                </c:ext>
              </c:extLst>
            </c:dLbl>
            <c:dLbl>
              <c:idx val="2"/>
              <c:tx>
                <c:rich>
                  <a:bodyPr/>
                  <a:lstStyle/>
                  <a:p>
                    <a:fld id="{0ABF3ABD-EF7C-4B01-9E55-27025615410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08C-487F-9D77-2DB9F71268E0}"/>
                </c:ext>
              </c:extLst>
            </c:dLbl>
            <c:dLbl>
              <c:idx val="3"/>
              <c:tx>
                <c:rich>
                  <a:bodyPr/>
                  <a:lstStyle/>
                  <a:p>
                    <a:fld id="{5328BC51-F921-4CDD-808A-EF0D1C0BBF8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8C-487F-9D77-2DB9F71268E0}"/>
                </c:ext>
              </c:extLst>
            </c:dLbl>
            <c:dLbl>
              <c:idx val="4"/>
              <c:tx>
                <c:rich>
                  <a:bodyPr/>
                  <a:lstStyle/>
                  <a:p>
                    <a:fld id="{B01FBCE2-757B-4D93-86E5-DD4F4A6BD6E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08C-487F-9D77-2DB9F71268E0}"/>
                </c:ext>
              </c:extLst>
            </c:dLbl>
            <c:dLbl>
              <c:idx val="5"/>
              <c:tx>
                <c:rich>
                  <a:bodyPr/>
                  <a:lstStyle/>
                  <a:p>
                    <a:fld id="{0550FDE7-5FA8-4BE8-83B5-5205C12AE57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8C-487F-9D77-2DB9F71268E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Online / Mobile check-in</c:v>
                </c:pt>
                <c:pt idx="1">
                  <c:v>Check-in at off-site location</c:v>
                </c:pt>
                <c:pt idx="2">
                  <c:v>Check-in desk with airline staff</c:v>
                </c:pt>
                <c:pt idx="3">
                  <c:v>Self-check-in kiosk at airport</c:v>
                </c:pt>
                <c:pt idx="4">
                  <c:v>Self-baggage drop-off at airport</c:v>
                </c:pt>
                <c:pt idx="5">
                  <c:v>Other</c:v>
                </c:pt>
              </c:strCache>
            </c:strRef>
          </c:cat>
          <c:val>
            <c:numRef>
              <c:f>Sheet1!$B$2:$B$7</c:f>
              <c:numCache>
                <c:formatCode>0.00000000%</c:formatCode>
                <c:ptCount val="6"/>
                <c:pt idx="0">
                  <c:v>0.48724218870000002</c:v>
                </c:pt>
                <c:pt idx="1">
                  <c:v>3.7466810699999999E-2</c:v>
                </c:pt>
                <c:pt idx="2">
                  <c:v>0.55308756439999995</c:v>
                </c:pt>
                <c:pt idx="3">
                  <c:v>7.5228980700000003E-2</c:v>
                </c:pt>
                <c:pt idx="4">
                  <c:v>7.9510481100000002E-2</c:v>
                </c:pt>
                <c:pt idx="5">
                  <c:v>1.1056495899999999E-2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Sheet1!$C$2:$C$7</c15:f>
                <c15:dlblRangeCache>
                  <c:ptCount val="6"/>
                  <c:pt idx="0">
                    <c:v>49%</c:v>
                  </c:pt>
                  <c:pt idx="1">
                    <c:v>4%</c:v>
                  </c:pt>
                  <c:pt idx="2">
                    <c:v>55%</c:v>
                  </c:pt>
                  <c:pt idx="3">
                    <c:v>8%</c:v>
                  </c:pt>
                  <c:pt idx="4">
                    <c:v>8%</c:v>
                  </c:pt>
                  <c:pt idx="5">
                    <c:v>1%</c:v>
                  </c:pt>
                </c15:dlblRangeCache>
              </c15:datalabelsRange>
            </c:ext>
            <c:ext xmlns:c16="http://schemas.microsoft.com/office/drawing/2014/chart" uri="{C3380CC4-5D6E-409C-BE32-E72D297353CC}">
              <c16:uniqueId val="{00000000-CE41-41D2-8FD8-A886F61CC959}"/>
            </c:ext>
          </c:extLst>
        </c:ser>
        <c:dLbls>
          <c:showLegendKey val="0"/>
          <c:showVal val="0"/>
          <c:showCatName val="0"/>
          <c:showSerName val="0"/>
          <c:showPercent val="0"/>
          <c:showBubbleSize val="0"/>
        </c:dLbls>
        <c:gapWidth val="182"/>
        <c:axId val="755379056"/>
        <c:axId val="755387792"/>
      </c:barChart>
      <c:catAx>
        <c:axId val="75537905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5387792"/>
        <c:crosses val="autoZero"/>
        <c:auto val="0"/>
        <c:lblAlgn val="ctr"/>
        <c:lblOffset val="100"/>
        <c:noMultiLvlLbl val="0"/>
      </c:catAx>
      <c:valAx>
        <c:axId val="755387792"/>
        <c:scaling>
          <c:orientation val="minMax"/>
          <c:max val="1.2"/>
          <c:min val="0"/>
        </c:scaling>
        <c:delete val="1"/>
        <c:axPos val="t"/>
        <c:numFmt formatCode="0.00000000%" sourceLinked="1"/>
        <c:majorTickMark val="out"/>
        <c:minorTickMark val="none"/>
        <c:tickLblPos val="nextTo"/>
        <c:crossAx val="755379056"/>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54888229072094E-2"/>
          <c:y val="0.13117167353630066"/>
          <c:w val="0.95490223169326782"/>
          <c:h val="0.56842970848083496"/>
        </c:manualLayout>
      </c:layout>
      <c:barChart>
        <c:barDir val="col"/>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B69FB6E2-EAA5-4171-B7F0-2BE9FDDDE530}"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933E-471A-8970-6B51E852B0F6}"/>
                </c:ext>
              </c:extLst>
            </c:dLbl>
            <c:dLbl>
              <c:idx val="1"/>
              <c:tx>
                <c:rich>
                  <a:bodyPr/>
                  <a:lstStyle/>
                  <a:p>
                    <a:fld id="{902B4D6D-3428-468D-983A-4B347DBF4A9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33E-471A-8970-6B51E852B0F6}"/>
                </c:ext>
              </c:extLst>
            </c:dLbl>
            <c:dLbl>
              <c:idx val="2"/>
              <c:tx>
                <c:rich>
                  <a:bodyPr/>
                  <a:lstStyle/>
                  <a:p>
                    <a:fld id="{D2B7C9A2-400B-4E9B-A302-26128B73A9F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33E-471A-8970-6B51E852B0F6}"/>
                </c:ext>
              </c:extLst>
            </c:dLbl>
            <c:dLbl>
              <c:idx val="3"/>
              <c:tx>
                <c:rich>
                  <a:bodyPr/>
                  <a:lstStyle/>
                  <a:p>
                    <a:fld id="{672EBDE8-5159-45C8-8F06-15358912FD5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33E-471A-8970-6B51E852B0F6}"/>
                </c:ext>
              </c:extLst>
            </c:dLbl>
            <c:dLbl>
              <c:idx val="4"/>
              <c:tx>
                <c:rich>
                  <a:bodyPr/>
                  <a:lstStyle/>
                  <a:p>
                    <a:fld id="{70F369CA-3F92-4B37-A08F-A947D6E8C6A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33E-471A-8970-6B51E852B0F6}"/>
                </c:ext>
              </c:extLst>
            </c:dLbl>
            <c:dLbl>
              <c:idx val="5"/>
              <c:tx>
                <c:rich>
                  <a:bodyPr/>
                  <a:lstStyle/>
                  <a:p>
                    <a:fld id="{CC0044BF-19B5-4A85-8F53-3F7E7E3C7E7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33E-471A-8970-6B51E852B0F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Africa</c:v>
                </c:pt>
                <c:pt idx="1">
                  <c:v>Asia-Pacific</c:v>
                </c:pt>
                <c:pt idx="2">
                  <c:v>Europe</c:v>
                </c:pt>
                <c:pt idx="3">
                  <c:v>Latin America/
Caribbean</c:v>
                </c:pt>
                <c:pt idx="4">
                  <c:v>Middle East</c:v>
                </c:pt>
                <c:pt idx="5">
                  <c:v>North America</c:v>
                </c:pt>
              </c:strCache>
            </c:strRef>
          </c:cat>
          <c:val>
            <c:numRef>
              <c:f>Sheet1!$B$2:$B$7</c:f>
              <c:numCache>
                <c:formatCode>0.00000000%</c:formatCode>
                <c:ptCount val="6"/>
                <c:pt idx="0">
                  <c:v>0.63491150210000002</c:v>
                </c:pt>
                <c:pt idx="1">
                  <c:v>4.0003645099999999E-2</c:v>
                </c:pt>
                <c:pt idx="2">
                  <c:v>0.16807533190000001</c:v>
                </c:pt>
                <c:pt idx="3">
                  <c:v>0</c:v>
                </c:pt>
                <c:pt idx="4">
                  <c:v>0.1464348909</c:v>
                </c:pt>
                <c:pt idx="5">
                  <c:v>1.05746299E-2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Sheet1!$C$2:$C$7</c15:f>
                <c15:dlblRangeCache>
                  <c:ptCount val="6"/>
                  <c:pt idx="0">
                    <c:v>63%</c:v>
                  </c:pt>
                  <c:pt idx="1">
                    <c:v>4%</c:v>
                  </c:pt>
                  <c:pt idx="2">
                    <c:v>17%</c:v>
                  </c:pt>
                  <c:pt idx="3">
                    <c:v>0%</c:v>
                  </c:pt>
                  <c:pt idx="4">
                    <c:v>15%</c:v>
                  </c:pt>
                  <c:pt idx="5">
                    <c:v>1%</c:v>
                  </c:pt>
                </c15:dlblRangeCache>
              </c15:datalabelsRange>
            </c:ext>
            <c:ext xmlns:c16="http://schemas.microsoft.com/office/drawing/2014/chart" uri="{C3380CC4-5D6E-409C-BE32-E72D297353CC}">
              <c16:uniqueId val="{00000000-8A2F-4C57-988F-8826E769B762}"/>
            </c:ext>
          </c:extLst>
        </c:ser>
        <c:dLbls>
          <c:showLegendKey val="0"/>
          <c:showVal val="0"/>
          <c:showCatName val="0"/>
          <c:showSerName val="0"/>
          <c:showPercent val="0"/>
          <c:showBubbleSize val="0"/>
        </c:dLbls>
        <c:gapWidth val="219"/>
        <c:overlap val="-27"/>
        <c:axId val="1354360256"/>
        <c:axId val="1354355264"/>
      </c:barChart>
      <c:catAx>
        <c:axId val="13543602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4355264"/>
        <c:crosses val="autoZero"/>
        <c:auto val="0"/>
        <c:lblAlgn val="ctr"/>
        <c:lblOffset val="100"/>
        <c:noMultiLvlLbl val="0"/>
      </c:catAx>
      <c:valAx>
        <c:axId val="1354355264"/>
        <c:scaling>
          <c:orientation val="minMax"/>
          <c:max val="1"/>
        </c:scaling>
        <c:delete val="1"/>
        <c:axPos val="l"/>
        <c:numFmt formatCode="0.00000000%" sourceLinked="1"/>
        <c:majorTickMark val="out"/>
        <c:minorTickMark val="none"/>
        <c:tickLblPos val="nextTo"/>
        <c:crossAx val="1354360256"/>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150318965315819E-2"/>
          <c:y val="9.663090854883194E-2"/>
          <c:w val="0.98984968662261963"/>
          <c:h val="0.66820770502090454"/>
        </c:manualLayout>
      </c:layout>
      <c:barChart>
        <c:barDir val="col"/>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3A8C"/>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5E47-459E-A391-7E3576B5C483}"/>
              </c:ext>
            </c:extLst>
          </c:dPt>
          <c:dPt>
            <c:idx val="1"/>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5E47-459E-A391-7E3576B5C483}"/>
              </c:ext>
            </c:extLst>
          </c:dPt>
          <c:dPt>
            <c:idx val="2"/>
            <c:invertIfNegative val="0"/>
            <c:bubble3D val="0"/>
            <c:spPr>
              <a:solidFill>
                <a:srgbClr val="77A8F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5E47-459E-A391-7E3576B5C483}"/>
              </c:ext>
            </c:extLst>
          </c:dPt>
          <c:cat>
            <c:strRef>
              <c:f>Sheet1!$A$2:$A$4</c:f>
              <c:strCache>
                <c:ptCount val="3"/>
                <c:pt idx="0">
                  <c:v>Business</c:v>
                </c:pt>
                <c:pt idx="1">
                  <c:v>Leisure</c:v>
                </c:pt>
                <c:pt idx="2">
                  <c:v>Personal</c:v>
                </c:pt>
              </c:strCache>
            </c:strRef>
          </c:cat>
          <c:val>
            <c:numRef>
              <c:f>Sheet1!$B$2:$B$4</c:f>
              <c:numCache>
                <c:formatCode>0.00000000%</c:formatCode>
                <c:ptCount val="3"/>
                <c:pt idx="0">
                  <c:v>0.26716176139999998</c:v>
                </c:pt>
                <c:pt idx="1">
                  <c:v>0.31351469389999997</c:v>
                </c:pt>
                <c:pt idx="2">
                  <c:v>0.41932354469999999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5E47-459E-A391-7E3576B5C483}"/>
            </c:ext>
          </c:extLst>
        </c:ser>
        <c:ser>
          <c:idx val="1"/>
          <c:order val="1"/>
          <c:tx>
            <c:strRef>
              <c:f>Sheet1!$C$1</c:f>
              <c:strCache>
                <c:ptCount val="1"/>
                <c:pt idx="0">
                  <c:v>Main Reason for Travel</c:v>
                </c:pt>
              </c:strCache>
            </c:strRef>
          </c:tx>
          <c:spPr>
            <a:solidFill>
              <a:srgbClr val="7F7F7F">
                <a:alpha val="50000"/>
              </a:srgbClr>
            </a:solidFill>
            <a:ln>
              <a:noFill/>
            </a:ln>
            <a:effectLst/>
          </c:spPr>
          <c:invertIfNegative val="0"/>
          <c:dPt>
            <c:idx val="0"/>
            <c:invertIfNegative val="0"/>
            <c:bubble3D val="0"/>
            <c:spPr>
              <a:solidFill>
                <a:srgbClr val="7F7F7F">
                  <a:alpha val="50000"/>
                </a:srgbClr>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5E47-459E-A391-7E3576B5C483}"/>
              </c:ext>
            </c:extLst>
          </c:dPt>
          <c:dPt>
            <c:idx val="1"/>
            <c:invertIfNegative val="0"/>
            <c:bubble3D val="0"/>
            <c:spPr>
              <a:solidFill>
                <a:srgbClr val="7F7F7F">
                  <a:alpha val="50000"/>
                </a:srgbClr>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5E47-459E-A391-7E3576B5C483}"/>
              </c:ext>
            </c:extLst>
          </c:dPt>
          <c:dPt>
            <c:idx val="2"/>
            <c:invertIfNegative val="0"/>
            <c:bubble3D val="0"/>
            <c:spPr>
              <a:solidFill>
                <a:srgbClr val="7F7F7F">
                  <a:alpha val="50000"/>
                </a:srgbClr>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5E47-459E-A391-7E3576B5C483}"/>
              </c:ext>
            </c:extLst>
          </c:dPt>
          <c:cat>
            <c:strRef>
              <c:f>Sheet1!$A$2:$A$4</c:f>
              <c:strCache>
                <c:ptCount val="3"/>
                <c:pt idx="0">
                  <c:v>Business</c:v>
                </c:pt>
                <c:pt idx="1">
                  <c:v>Leisure</c:v>
                </c:pt>
                <c:pt idx="2">
                  <c:v>Personal</c:v>
                </c:pt>
              </c:strCache>
            </c:strRef>
          </c:cat>
          <c:val>
            <c:numRef>
              <c:f>Sheet1!$C$2:$C$4</c:f>
              <c:numCache>
                <c:formatCode>0%</c:formatCode>
                <c:ptCount val="3"/>
                <c:pt idx="0">
                  <c:v>0.73</c:v>
                </c:pt>
                <c:pt idx="1">
                  <c:v>0.69</c:v>
                </c:pt>
                <c:pt idx="2">
                  <c:v>0.57999999999999996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D-5E47-459E-A391-7E3576B5C483}"/>
            </c:ext>
          </c:extLst>
        </c:ser>
        <c:dLbls>
          <c:showLegendKey val="0"/>
          <c:showVal val="0"/>
          <c:showCatName val="0"/>
          <c:showSerName val="0"/>
          <c:showPercent val="0"/>
          <c:showBubbleSize val="0"/>
        </c:dLbls>
        <c:gapWidth val="112"/>
        <c:overlap val="100"/>
        <c:axId val="709243935"/>
        <c:axId val="709250191"/>
      </c:barChart>
      <c:catAx>
        <c:axId val="709243935"/>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9250191"/>
        <c:crosses val="autoZero"/>
        <c:auto val="0"/>
        <c:lblAlgn val="ctr"/>
        <c:lblOffset val="250"/>
        <c:noMultiLvlLbl val="0"/>
      </c:catAx>
      <c:valAx>
        <c:axId val="709250191"/>
        <c:scaling>
          <c:orientation val="minMax"/>
        </c:scaling>
        <c:delete val="1"/>
        <c:axPos val="l"/>
        <c:numFmt formatCode="0%" sourceLinked="1"/>
        <c:majorTickMark val="none"/>
        <c:minorTickMark val="none"/>
        <c:tickLblPos val="nextTo"/>
        <c:crossAx val="709243935"/>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87257409095764"/>
          <c:y val="9.2205822467803955E-2"/>
          <c:w val="0.54839110374450684"/>
          <c:h val="0.83095598220825195"/>
        </c:manualLayout>
      </c:layout>
      <c:barChart>
        <c:barDir val="bar"/>
        <c:grouping val="clustered"/>
        <c:varyColors val="0"/>
        <c:ser>
          <c:idx val="0"/>
          <c:order val="0"/>
          <c:tx>
            <c:strRef>
              <c:f>Sheet1!$B$1</c:f>
              <c:strCache>
                <c:ptCount val="1"/>
                <c:pt idx="0">
                  <c:v>Series 1</c:v>
                </c:pt>
              </c:strCache>
            </c:strRef>
          </c:tx>
          <c:spPr>
            <a:solidFill>
              <a:srgbClr val="5692C9"/>
            </a:solidFill>
            <a:ln>
              <a:noFill/>
            </a:ln>
            <a:effectLst/>
          </c:spPr>
          <c:invertIfNegative val="0"/>
          <c:dLbls>
            <c:dLbl>
              <c:idx val="0"/>
              <c:tx>
                <c:rich>
                  <a:bodyPr/>
                  <a:lstStyle/>
                  <a:p>
                    <a:fld id="{BEC13CAB-ACF4-4819-B241-2A6334D5AD13}"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4D29-4FFC-93B0-DBF9B66E925B}"/>
                </c:ext>
              </c:extLst>
            </c:dLbl>
            <c:dLbl>
              <c:idx val="1"/>
              <c:tx>
                <c:rich>
                  <a:bodyPr/>
                  <a:lstStyle/>
                  <a:p>
                    <a:fld id="{D78D09B6-A208-4352-8715-5D9C42E71A5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D29-4FFC-93B0-DBF9B66E925B}"/>
                </c:ext>
              </c:extLst>
            </c:dLbl>
            <c:dLbl>
              <c:idx val="2"/>
              <c:tx>
                <c:rich>
                  <a:bodyPr/>
                  <a:lstStyle/>
                  <a:p>
                    <a:fld id="{B40245BF-DF6D-403C-AF41-67A3D41A9946}" type="CELLRANGE">
                      <a:rPr lang="en-GB"/>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62E4-4E44-A7E4-80191C7DDE9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2"/>
                <c:pt idx="0">
                  <c:v>Domestic</c:v>
                </c:pt>
                <c:pt idx="1">
                  <c:v>International</c:v>
                </c:pt>
              </c:strCache>
            </c:strRef>
          </c:cat>
          <c:val>
            <c:numRef>
              <c:f>Sheet1!$B$2:$B$4</c:f>
              <c:numCache>
                <c:formatCode>0.00000000%</c:formatCode>
                <c:ptCount val="3"/>
                <c:pt idx="0">
                  <c:v>0.21974771800000001</c:v>
                </c:pt>
                <c:pt idx="1">
                  <c:v>0.78025228199999996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Sheet1!$C$2:$C$4</c15:f>
                <c15:dlblRangeCache>
                  <c:ptCount val="3"/>
                  <c:pt idx="0">
                    <c:v>22%</c:v>
                  </c:pt>
                  <c:pt idx="1">
                    <c:v>78%</c:v>
                  </c:pt>
                </c15:dlblRangeCache>
              </c15:datalabelsRange>
            </c:ext>
            <c:ext xmlns:c16="http://schemas.microsoft.com/office/drawing/2014/chart" uri="{C3380CC4-5D6E-409C-BE32-E72D297353CC}">
              <c16:uniqueId val="{00000003-4D29-4FFC-93B0-DBF9B66E925B}"/>
            </c:ext>
          </c:extLst>
        </c:ser>
        <c:dLbls>
          <c:showLegendKey val="0"/>
          <c:showVal val="0"/>
          <c:showCatName val="0"/>
          <c:showSerName val="0"/>
          <c:showPercent val="0"/>
          <c:showBubbleSize val="0"/>
        </c:dLbls>
        <c:gapWidth val="182"/>
        <c:axId val="755379056"/>
        <c:axId val="755387792"/>
      </c:barChart>
      <c:catAx>
        <c:axId val="755379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5387792"/>
        <c:crosses val="autoZero"/>
        <c:auto val="0"/>
        <c:lblAlgn val="ctr"/>
        <c:lblOffset val="100"/>
        <c:noMultiLvlLbl val="0"/>
      </c:catAx>
      <c:valAx>
        <c:axId val="755387792"/>
        <c:scaling>
          <c:orientation val="minMax"/>
          <c:max val="1.2"/>
          <c:min val="0"/>
        </c:scaling>
        <c:delete val="1"/>
        <c:axPos val="t"/>
        <c:numFmt formatCode="0.00000000%" sourceLinked="1"/>
        <c:majorTickMark val="out"/>
        <c:minorTickMark val="none"/>
        <c:tickLblPos val="nextTo"/>
        <c:crossAx val="755379056"/>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35226058959961"/>
          <c:y val="9.6477046608924866E-2"/>
          <c:w val="0.70486462116241455"/>
          <c:h val="0.82513225078582764"/>
        </c:manualLayout>
      </c:layout>
      <c:doughnutChart>
        <c:varyColors val="1"/>
        <c:ser>
          <c:idx val="0"/>
          <c:order val="0"/>
          <c:tx>
            <c:strRef>
              <c:f>Sheet1!$B$1</c:f>
              <c:strCache>
                <c:ptCount val="1"/>
                <c:pt idx="0">
                  <c:v>Satisfaction</c:v>
                </c:pt>
              </c:strCache>
            </c:strRef>
          </c:tx>
          <c:spPr>
            <a:ln w="12700">
              <a:solidFill>
                <a:schemeClr val="bg1"/>
              </a:solidFill>
            </a:ln>
          </c:spPr>
          <c:dPt>
            <c:idx val="0"/>
            <c:bubble3D val="0"/>
            <c:spPr>
              <a:solidFill>
                <a:srgbClr val="003A8C"/>
              </a:solidFill>
              <a:ln w="1270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4B02-4DA4-BF02-62045C3B096F}"/>
              </c:ext>
            </c:extLst>
          </c:dPt>
          <c:dPt>
            <c:idx val="1"/>
            <c:bubble3D val="0"/>
            <c:spPr>
              <a:solidFill>
                <a:schemeClr val="bg2"/>
              </a:solidFill>
              <a:ln w="1270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4B02-4DA4-BF02-62045C3B096F}"/>
              </c:ext>
            </c:extLst>
          </c:dPt>
          <c:dPt>
            <c:idx val="2"/>
            <c:bubble3D val="0"/>
            <c:spPr>
              <a:solidFill>
                <a:schemeClr val="accent2"/>
              </a:solidFill>
              <a:ln w="1270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4B02-4DA4-BF02-62045C3B096F}"/>
              </c:ext>
            </c:extLst>
          </c:dPt>
          <c:dPt>
            <c:idx val="3"/>
            <c:bubble3D val="0"/>
            <c:spPr>
              <a:solidFill>
                <a:srgbClr val="70AD47"/>
              </a:solidFill>
              <a:ln w="1270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4B02-4DA4-BF02-62045C3B096F}"/>
              </c:ext>
            </c:extLst>
          </c:dPt>
          <c:dPt>
            <c:idx val="4"/>
            <c:bubble3D val="0"/>
            <c:spPr>
              <a:solidFill>
                <a:schemeClr val="tx1">
                  <a:lumMod val="65000"/>
                  <a:lumOff val="35000"/>
                </a:schemeClr>
              </a:solidFill>
              <a:ln w="1270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4B02-4DA4-BF02-62045C3B096F}"/>
              </c:ext>
            </c:extLst>
          </c:dPt>
          <c:cat>
            <c:strRef>
              <c:f>Sheet1!$A$2:$A$6</c:f>
              <c:strCache>
                <c:ptCount val="5"/>
                <c:pt idx="0">
                  <c:v>Excellent</c:v>
                </c:pt>
                <c:pt idx="1">
                  <c:v>Very good</c:v>
                </c:pt>
                <c:pt idx="2">
                  <c:v>Good</c:v>
                </c:pt>
                <c:pt idx="3">
                  <c:v>Fair</c:v>
                </c:pt>
                <c:pt idx="4">
                  <c:v>Poor</c:v>
                </c:pt>
              </c:strCache>
            </c:strRef>
          </c:cat>
          <c:val>
            <c:numRef>
              <c:f>Sheet1!$B$2:$B$6</c:f>
              <c:numCache>
                <c:formatCode>0.00000000%</c:formatCode>
                <c:ptCount val="5"/>
                <c:pt idx="0">
                  <c:v>0.18327484290000001</c:v>
                </c:pt>
                <c:pt idx="1">
                  <c:v>0.42153949810000002</c:v>
                </c:pt>
                <c:pt idx="2">
                  <c:v>0.326960578</c:v>
                </c:pt>
                <c:pt idx="3">
                  <c:v>6.08338473E-2</c:v>
                </c:pt>
                <c:pt idx="4">
                  <c:v>7.3912337999999999E-3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4B02-4DA4-BF02-62045C3B096F}"/>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44768619537354"/>
          <c:y val="0"/>
          <c:w val="0.6578068733215332"/>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rot="0" spcFirstLastPara="1" vertOverflow="ellipsis" vert="horz" wrap="square" anchor="ctr" anchorCtr="1"/>
                  <a:lstStyle/>
                  <a:p>
                    <a:pPr>
                      <a:defRPr sz="1050" b="1" i="0" u="none" strike="noStrike" kern="1200" baseline="0">
                        <a:solidFill>
                          <a:srgbClr val="649B3F"/>
                        </a:solidFill>
                        <a:latin typeface="Arial" panose="020B0604020202020204" pitchFamily="34" charset="0"/>
                        <a:ea typeface="+mn-ea"/>
                        <a:cs typeface="Arial" panose="020B0604020202020204" pitchFamily="34" charset="0"/>
                      </a:defRPr>
                    </a:pPr>
                    <a:fld id="{85907F4C-568A-4636-8314-B41C93AB4124}" type="CELLRANGE">
                      <a:rPr lang="en-US">
                        <a:solidFill>
                          <a:srgbClr val="595959"/>
                        </a:solidFill>
                      </a:rPr>
                      <a:pPr>
                        <a:defRPr sz="1050" b="1" i="0" u="none" strike="noStrike" kern="1200" baseline="0">
                          <a:solidFill>
                            <a:srgbClr val="649B3F"/>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FA0D-4EEC-A380-F1E36E20C80B}"/>
                </c:ext>
              </c:extLst>
            </c:dLbl>
            <c:dLbl>
              <c:idx val="1"/>
              <c:tx>
                <c:rich>
                  <a:bodyPr rot="0" spcFirstLastPara="1" vertOverflow="ellipsis" vert="horz" wrap="square" anchor="ctr" anchorCtr="1"/>
                  <a:lstStyle/>
                  <a:p>
                    <a:pPr>
                      <a:defRPr sz="1050" b="1" i="0" u="none" strike="noStrike" kern="1200" baseline="0">
                        <a:solidFill>
                          <a:srgbClr val="C00000"/>
                        </a:solidFill>
                        <a:latin typeface="Arial" panose="020B0604020202020204" pitchFamily="34" charset="0"/>
                        <a:ea typeface="+mn-ea"/>
                        <a:cs typeface="Arial" panose="020B0604020202020204" pitchFamily="34" charset="0"/>
                      </a:defRPr>
                    </a:pPr>
                    <a:fld id="{90166927-026F-4DC7-A776-1B3DE7CACB16}" type="CELLRANGE">
                      <a:rPr lang="en-US">
                        <a:solidFill>
                          <a:srgbClr val="595959"/>
                        </a:solidFill>
                      </a:rPr>
                      <a:pPr>
                        <a:defRPr sz="105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FA0D-4EEC-A380-F1E36E20C80B}"/>
                </c:ext>
              </c:extLst>
            </c:dLbl>
            <c:dLbl>
              <c:idx val="2"/>
              <c:tx>
                <c:rich>
                  <a:bodyPr/>
                  <a:lstStyle/>
                  <a:p>
                    <a:fld id="{7197D577-4557-4F37-9E66-00AF2CC7E430}" type="CELLRANGE">
                      <a:rPr lang="en-US">
                        <a:solidFill>
                          <a:srgbClr val="595959"/>
                        </a:solidFill>
                      </a:rPr>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2-FA0D-4EEC-A380-F1E36E20C80B}"/>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Business</c:v>
                </c:pt>
                <c:pt idx="1">
                  <c:v>Leisure</c:v>
                </c:pt>
                <c:pt idx="2">
                  <c:v>Personal</c:v>
                </c:pt>
              </c:strCache>
            </c:strRef>
          </c:cat>
          <c:val>
            <c:numRef>
              <c:f>Sheet1!$B$2:$B$4</c:f>
              <c:numCache>
                <c:formatCode>0.00000000</c:formatCode>
                <c:ptCount val="3"/>
                <c:pt idx="0">
                  <c:v>3.7196527399999999</c:v>
                </c:pt>
                <c:pt idx="1">
                  <c:v>3.6367994299999999</c:v>
                </c:pt>
                <c:pt idx="2">
                  <c:v>3.7872548799999999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Sheet1!$C$2:$C$4</c15:f>
                <c15:dlblRangeCache>
                  <c:ptCount val="3"/>
                  <c:pt idx="0">
                    <c:v>3.72</c:v>
                  </c:pt>
                  <c:pt idx="1">
                    <c:v>3.64</c:v>
                  </c:pt>
                  <c:pt idx="2">
                    <c:v>3.79</c:v>
                  </c:pt>
                </c15:dlblRangeCache>
              </c15:datalabelsRange>
            </c:ext>
            <c:ext xmlns:c16="http://schemas.microsoft.com/office/drawing/2014/chart" uri="{C3380CC4-5D6E-409C-BE32-E72D297353CC}">
              <c16:uniqueId val="{00000003-FA0D-4EEC-A380-F1E36E20C80B}"/>
            </c:ext>
          </c:extLst>
        </c:ser>
        <c:ser>
          <c:idx val="1"/>
          <c:order val="1"/>
          <c:tx>
            <c:strRef>
              <c:f>Sheet1!$C$1</c:f>
              <c:strCache>
                <c:ptCount val="1"/>
                <c:pt idx="0">
                  <c:v>Main Reason for Travel </c:v>
                </c:pt>
              </c:strCache>
            </c:strRef>
          </c:tx>
          <c:spPr>
            <a:noFill/>
            <a:ln>
              <a:noFill/>
            </a:ln>
            <a:effectLst/>
          </c:spPr>
          <c:invertIfNegative val="0"/>
          <c:cat>
            <c:strRef>
              <c:f>Sheet1!$A$2:$A$4</c:f>
              <c:strCache>
                <c:ptCount val="3"/>
                <c:pt idx="0">
                  <c:v>Business</c:v>
                </c:pt>
                <c:pt idx="1">
                  <c:v>Leisure</c:v>
                </c:pt>
                <c:pt idx="2">
                  <c:v>Personal</c:v>
                </c:pt>
              </c:strCache>
            </c:strRef>
          </c:cat>
          <c:val>
            <c:numRef>
              <c:f>Sheet1!$C$2:$C$4</c:f>
              <c:numCache>
                <c:formatCode>@</c:formatCode>
                <c:ptCount val="3"/>
                <c:pt idx="0">
                  <c:v>3.72</c:v>
                </c:pt>
                <c:pt idx="1">
                  <c:v>3.64</c:v>
                </c:pt>
                <c:pt idx="2">
                  <c:v>3.79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FA0D-4EEC-A380-F1E36E20C80B}"/>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44768619537354"/>
          <c:y val="0"/>
          <c:w val="0.66085356473922729"/>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C603AF39-455B-4736-9D7C-B5168AAAB875}" type="CELLRANGE">
                      <a:rPr lang="en-US" sz="1050">
                        <a:solidFill>
                          <a:schemeClr val="tx1">
                            <a:lumMod val="85000"/>
                            <a:lumOff val="15000"/>
                          </a:schemeClr>
                        </a:solidFill>
                      </a:rPr>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EF97-426D-8386-B634F749EF0F}"/>
                </c:ext>
              </c:extLst>
            </c:dLbl>
            <c:dLbl>
              <c:idx val="1"/>
              <c:tx>
                <c:rich>
                  <a:bodyPr/>
                  <a:lstStyle/>
                  <a:p>
                    <a:fld id="{9D95CA23-4AF5-4B37-8F8C-98AC4A93B365}" type="CELLRANGE">
                      <a:rPr lang="en-US">
                        <a:solidFill>
                          <a:schemeClr val="tx1">
                            <a:lumMod val="85000"/>
                            <a:lumOff val="15000"/>
                          </a:schemeClr>
                        </a:solidFill>
                      </a:rPr>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EF97-426D-8386-B634F749EF0F}"/>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Domestic</c:v>
                </c:pt>
                <c:pt idx="1">
                  <c:v>International</c:v>
                </c:pt>
              </c:strCache>
            </c:strRef>
          </c:cat>
          <c:val>
            <c:numRef>
              <c:f>Sheet1!$B$2:$B$3</c:f>
              <c:numCache>
                <c:formatCode>0.00000000</c:formatCode>
                <c:ptCount val="2"/>
                <c:pt idx="0">
                  <c:v>3.4994090799999999</c:v>
                </c:pt>
                <c:pt idx="1">
                  <c:v>3.7706949399999998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Sheet1!$C$2:$C$3</c15:f>
                <c15:dlblRangeCache>
                  <c:ptCount val="2"/>
                  <c:pt idx="0">
                    <c:v>3.50</c:v>
                  </c:pt>
                  <c:pt idx="1">
                    <c:v>3.77</c:v>
                  </c:pt>
                </c15:dlblRangeCache>
              </c15:datalabelsRange>
            </c:ext>
            <c:ext xmlns:c16="http://schemas.microsoft.com/office/drawing/2014/chart" uri="{C3380CC4-5D6E-409C-BE32-E72D297353CC}">
              <c16:uniqueId val="{00000003-EF97-426D-8386-B634F749EF0F}"/>
            </c:ext>
          </c:extLst>
        </c:ser>
        <c:ser>
          <c:idx val="1"/>
          <c:order val="1"/>
          <c:tx>
            <c:strRef>
              <c:f>Sheet1!$C$1</c:f>
              <c:strCache>
                <c:ptCount val="1"/>
                <c:pt idx="0">
                  <c:v>Traffic Type</c:v>
                </c:pt>
              </c:strCache>
            </c:strRef>
          </c:tx>
          <c:spPr>
            <a:noFill/>
            <a:ln>
              <a:noFill/>
            </a:ln>
            <a:effectLst/>
          </c:spPr>
          <c:invertIfNegative val="0"/>
          <c:cat>
            <c:strRef>
              <c:f>Sheet1!$A$2:$A$3</c:f>
              <c:strCache>
                <c:ptCount val="2"/>
                <c:pt idx="0">
                  <c:v>Domestic</c:v>
                </c:pt>
                <c:pt idx="1">
                  <c:v>International</c:v>
                </c:pt>
              </c:strCache>
            </c:strRef>
          </c:cat>
          <c:val>
            <c:numRef>
              <c:f>Sheet1!$C$2:$C$3</c:f>
              <c:numCache>
                <c:formatCode>@</c:formatCode>
                <c:ptCount val="2"/>
                <c:pt idx="0">
                  <c:v>0</c:v>
                </c:pt>
                <c:pt idx="1">
                  <c:v>0</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EF97-426D-8386-B634F749EF0F}"/>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9094228744507"/>
          <c:y val="0"/>
          <c:w val="0.65781354904174805"/>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665B5004-86FD-4564-89DC-F0375997C0ED}" type="CELLRANGE">
                      <a:rPr lang="en-US" sz="1050">
                        <a:solidFill>
                          <a:srgbClr val="595959"/>
                        </a:solidFill>
                      </a:rPr>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5616-4C72-8490-28085B5A6867}"/>
                </c:ext>
              </c:extLst>
            </c:dLbl>
            <c:dLbl>
              <c:idx val="1"/>
              <c:tx>
                <c:rich>
                  <a:bodyPr/>
                  <a:lstStyle/>
                  <a:p>
                    <a:fld id="{87AC3AD3-6224-4C82-9DC3-D5DC9A43A5B5}" type="CELLRANGE">
                      <a:rPr lang="en-US">
                        <a:solidFill>
                          <a:srgbClr val="595959"/>
                        </a:solidFill>
                      </a:rPr>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5616-4C72-8490-28085B5A6867}"/>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Direct Flight</c:v>
                </c:pt>
                <c:pt idx="1">
                  <c:v>Connecting PAX</c:v>
                </c:pt>
              </c:strCache>
            </c:strRef>
          </c:cat>
          <c:val>
            <c:numRef>
              <c:f>Sheet1!$B$2:$B$3</c:f>
              <c:numCache>
                <c:formatCode>0.00000000</c:formatCode>
                <c:ptCount val="2"/>
                <c:pt idx="0">
                  <c:v>3.68625296</c:v>
                </c:pt>
                <c:pt idx="1">
                  <c:v>3.7022795500000001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Sheet1!$C$2:$C$3</c15:f>
                <c15:dlblRangeCache>
                  <c:ptCount val="2"/>
                  <c:pt idx="0">
                    <c:v>3.69</c:v>
                  </c:pt>
                  <c:pt idx="1">
                    <c:v>3.70</c:v>
                  </c:pt>
                </c15:dlblRangeCache>
              </c15:datalabelsRange>
            </c:ext>
            <c:ext xmlns:c16="http://schemas.microsoft.com/office/drawing/2014/chart" uri="{C3380CC4-5D6E-409C-BE32-E72D297353CC}">
              <c16:uniqueId val="{00000002-5616-4C72-8490-28085B5A6867}"/>
            </c:ext>
          </c:extLst>
        </c:ser>
        <c:ser>
          <c:idx val="1"/>
          <c:order val="1"/>
          <c:tx>
            <c:strRef>
              <c:f>Sheet1!$C$1</c:f>
              <c:strCache>
                <c:ptCount val="1"/>
                <c:pt idx="0">
                  <c:v>Connection</c:v>
                </c:pt>
              </c:strCache>
            </c:strRef>
          </c:tx>
          <c:spPr>
            <a:noFill/>
            <a:ln>
              <a:noFill/>
            </a:ln>
            <a:effectLst/>
          </c:spPr>
          <c:invertIfNegative val="0"/>
          <c:cat>
            <c:strRef>
              <c:f>Sheet1!$A$2:$A$3</c:f>
              <c:strCache>
                <c:ptCount val="2"/>
                <c:pt idx="0">
                  <c:v>Direct Flight</c:v>
                </c:pt>
                <c:pt idx="1">
                  <c:v>Connecting PAX</c:v>
                </c:pt>
              </c:strCache>
            </c:strRef>
          </c:cat>
          <c:val>
            <c:numRef>
              <c:f>Sheet1!$C$2:$C$3</c:f>
              <c:numCache>
                <c:formatCode>@</c:formatCode>
                <c:ptCount val="2"/>
                <c:pt idx="0">
                  <c:v>3.69</c:v>
                </c:pt>
                <c:pt idx="1">
                  <c:v>3.7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5616-4C72-8490-28085B5A6867}"/>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39694166183472"/>
          <c:y val="0"/>
          <c:w val="0.66085994243621826"/>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D23950EB-CCFF-4A62-97C1-CF26D9277F2E}" type="CELLRANGE">
                      <a:rPr lang="en-US" sz="1050">
                        <a:solidFill>
                          <a:srgbClr val="595959"/>
                        </a:solidFill>
                      </a:rPr>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4ED1-47BB-8268-4034B3705835}"/>
                </c:ext>
              </c:extLst>
            </c:dLbl>
            <c:dLbl>
              <c:idx val="1"/>
              <c:tx>
                <c:rich>
                  <a:bodyPr/>
                  <a:lstStyle/>
                  <a:p>
                    <a:fld id="{3D33435D-2ECD-433B-8EA1-B25BD3D1C81F}" type="CELLRANGE">
                      <a:rPr lang="en-US">
                        <a:solidFill>
                          <a:srgbClr val="595959"/>
                        </a:solidFill>
                      </a:rPr>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4ED1-47BB-8268-4034B3705835}"/>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Alone</c:v>
                </c:pt>
                <c:pt idx="1">
                  <c:v>In Group</c:v>
                </c:pt>
              </c:strCache>
            </c:strRef>
          </c:cat>
          <c:val>
            <c:numRef>
              <c:f>Sheet1!$B$2:$B$3</c:f>
              <c:numCache>
                <c:formatCode>0.00000000</c:formatCode>
                <c:ptCount val="2"/>
                <c:pt idx="0">
                  <c:v>3.76158912</c:v>
                </c:pt>
                <c:pt idx="1">
                  <c:v>3.6418221399999999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Sheet1!$C$2:$C$3</c15:f>
                <c15:dlblRangeCache>
                  <c:ptCount val="2"/>
                  <c:pt idx="0">
                    <c:v>3.76</c:v>
                  </c:pt>
                  <c:pt idx="1">
                    <c:v>3.64</c:v>
                  </c:pt>
                </c15:dlblRangeCache>
              </c15:datalabelsRange>
            </c:ext>
            <c:ext xmlns:c16="http://schemas.microsoft.com/office/drawing/2014/chart" uri="{C3380CC4-5D6E-409C-BE32-E72D297353CC}">
              <c16:uniqueId val="{00000002-4ED1-47BB-8268-4034B3705835}"/>
            </c:ext>
          </c:extLst>
        </c:ser>
        <c:ser>
          <c:idx val="1"/>
          <c:order val="1"/>
          <c:tx>
            <c:strRef>
              <c:f>Sheet1!$C$1</c:f>
              <c:strCache>
                <c:ptCount val="1"/>
                <c:pt idx="0">
                  <c:v>Group Composition</c:v>
                </c:pt>
              </c:strCache>
            </c:strRef>
          </c:tx>
          <c:spPr>
            <a:noFill/>
            <a:ln>
              <a:noFill/>
            </a:ln>
            <a:effectLst/>
          </c:spPr>
          <c:invertIfNegative val="0"/>
          <c:cat>
            <c:strRef>
              <c:f>Sheet1!$A$2:$A$3</c:f>
              <c:strCache>
                <c:ptCount val="2"/>
                <c:pt idx="0">
                  <c:v>Alone</c:v>
                </c:pt>
                <c:pt idx="1">
                  <c:v>In Group</c:v>
                </c:pt>
              </c:strCache>
            </c:strRef>
          </c:cat>
          <c:val>
            <c:numRef>
              <c:f>Sheet1!$C$2:$C$3</c:f>
              <c:numCache>
                <c:formatCode>@</c:formatCode>
                <c:ptCount val="2"/>
                <c:pt idx="0">
                  <c:v>3.76</c:v>
                </c:pt>
                <c:pt idx="1">
                  <c:v>3.64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4ED1-47BB-8268-4034B3705835}"/>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58043113350868E-2"/>
          <c:y val="7.3532558977603912E-2"/>
          <c:w val="0.96046942472457886"/>
          <c:h val="0.65988689661026001"/>
        </c:manualLayout>
      </c:layout>
      <c:barChart>
        <c:barDir val="col"/>
        <c:grouping val="clustered"/>
        <c:varyColors val="0"/>
        <c:ser>
          <c:idx val="0"/>
          <c:order val="0"/>
          <c:tx>
            <c:strRef>
              <c:f>Sheet1!$B$1</c:f>
              <c:strCache>
                <c:ptCount val="1"/>
                <c:pt idx="0">
                  <c:v>data</c:v>
                </c:pt>
              </c:strCache>
            </c:strRef>
          </c:tx>
          <c:spPr>
            <a:solidFill>
              <a:schemeClr val="tx2">
                <a:lumMod val="20000"/>
                <a:lumOff val="80000"/>
              </a:schemeClr>
            </a:solidFill>
            <a:ln>
              <a:noFill/>
            </a:ln>
            <a:effectLst/>
          </c:spPr>
          <c:invertIfNegative val="0"/>
          <c:dLbls>
            <c:dLbl>
              <c:idx val="0"/>
              <c:tx>
                <c:rich>
                  <a:bodyPr/>
                  <a:lstStyle/>
                  <a:p>
                    <a:fld id="{6C214212-10E7-462B-AC95-0FEA1FD22524}" type="CELLRANGE">
                      <a:rPr lang="en-US"/>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6A63-417A-A6F1-0A5CE63D9638}"/>
                </c:ext>
              </c:extLst>
            </c:dLbl>
            <c:dLbl>
              <c:idx val="1"/>
              <c:tx>
                <c:rich>
                  <a:bodyPr/>
                  <a:lstStyle/>
                  <a:p>
                    <a:fld id="{E54A9013-3CAE-487F-A354-925C510CB1F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A63-417A-A6F1-0A5CE63D9638}"/>
                </c:ext>
              </c:extLst>
            </c:dLbl>
            <c:dLbl>
              <c:idx val="2"/>
              <c:tx>
                <c:rich>
                  <a:bodyPr/>
                  <a:lstStyle/>
                  <a:p>
                    <a:fld id="{8201378A-DD84-488D-91ED-37D13C677EB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A63-417A-A6F1-0A5CE63D9638}"/>
                </c:ext>
              </c:extLst>
            </c:dLbl>
            <c:numFmt formatCode="#,##0.00" sourceLinked="0"/>
            <c:spPr>
              <a:noFill/>
              <a:ln>
                <a:noFill/>
              </a:ln>
              <a:effectLst/>
            </c:spPr>
            <c:txPr>
              <a:bodyPr rot="0" spcFirstLastPara="1" vertOverflow="ellipsis" vert="horz" wrap="square" anchor="ctr" anchorCtr="1"/>
              <a:lstStyle/>
              <a:p>
                <a:pPr>
                  <a:defRPr sz="1200" b="1"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Negative Emotions</c:v>
                </c:pt>
                <c:pt idx="1">
                  <c:v>Neutral Emotions</c:v>
                </c:pt>
                <c:pt idx="2">
                  <c:v>Positive Emotions</c:v>
                </c:pt>
              </c:strCache>
            </c:strRef>
          </c:cat>
          <c:val>
            <c:numRef>
              <c:f>Sheet1!$B$2:$B$4</c:f>
              <c:numCache>
                <c:formatCode>0.00000000</c:formatCode>
                <c:ptCount val="3"/>
                <c:pt idx="0">
                  <c:v>2.2128714899999999</c:v>
                </c:pt>
                <c:pt idx="1">
                  <c:v>3.2603350400000002</c:v>
                </c:pt>
                <c:pt idx="2">
                  <c:v>4.1409525800000004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Sheet1!$C$2:$C$4</c15:f>
                <c15:dlblRangeCache>
                  <c:ptCount val="3"/>
                  <c:pt idx="0">
                    <c:v>2.21</c:v>
                  </c:pt>
                  <c:pt idx="1">
                    <c:v>3.26</c:v>
                  </c:pt>
                  <c:pt idx="2">
                    <c:v>4.14</c:v>
                  </c:pt>
                </c15:dlblRangeCache>
              </c15:datalabelsRange>
            </c:ext>
            <c:ext xmlns:c16="http://schemas.microsoft.com/office/drawing/2014/chart" uri="{C3380CC4-5D6E-409C-BE32-E72D297353CC}">
              <c16:uniqueId val="{00000000-F04C-4D80-ACCE-B849C57BAEF2}"/>
            </c:ext>
          </c:extLst>
        </c:ser>
        <c:dLbls>
          <c:showLegendKey val="0"/>
          <c:showVal val="0"/>
          <c:showCatName val="0"/>
          <c:showSerName val="0"/>
          <c:showPercent val="0"/>
          <c:showBubbleSize val="0"/>
        </c:dLbls>
        <c:gapWidth val="230"/>
        <c:axId val="1303019136"/>
        <c:axId val="1303017496"/>
      </c:barChart>
      <c:catAx>
        <c:axId val="1303019136"/>
        <c:scaling>
          <c:orientation val="minMax"/>
        </c:scaling>
        <c:delete val="0"/>
        <c:axPos val="b"/>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1"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crossAx val="1303017496"/>
        <c:crosses val="autoZero"/>
        <c:auto val="0"/>
        <c:lblAlgn val="ctr"/>
        <c:lblOffset val="100"/>
        <c:noMultiLvlLbl val="0"/>
      </c:catAx>
      <c:valAx>
        <c:axId val="1303017496"/>
        <c:scaling>
          <c:orientation val="minMax"/>
          <c:max val="6"/>
          <c:min val="0"/>
        </c:scaling>
        <c:delete val="1"/>
        <c:axPos val="l"/>
        <c:numFmt formatCode="0.00000000" sourceLinked="1"/>
        <c:majorTickMark val="out"/>
        <c:minorTickMark val="none"/>
        <c:tickLblPos val="nextTo"/>
        <c:crossAx val="1303019136"/>
        <c:crosses val="autoZero"/>
        <c:crossBetween val="between"/>
        <c:majorUnit val="1"/>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smtId="4294967295">
          <a:solidFill>
            <a:schemeClr val="tx1">
              <a:lumMod val="85000"/>
              <a:lumOff val="15000"/>
            </a:schemeClr>
          </a:solidFil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39694166183472"/>
          <c:y val="0"/>
          <c:w val="0.66085994243621826"/>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EDE406B1-6AF9-4252-856B-788395BDD552}" type="CELLRANGE">
                      <a:rPr lang="en-US" sz="1050">
                        <a:solidFill>
                          <a:srgbClr val="595959"/>
                        </a:solidFill>
                      </a:rPr>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CD55-42DB-B256-58FF984348E8}"/>
                </c:ext>
              </c:extLst>
            </c:dLbl>
            <c:dLbl>
              <c:idx val="1"/>
              <c:tx>
                <c:rich>
                  <a:bodyPr/>
                  <a:lstStyle/>
                  <a:p>
                    <a:fld id="{B73AAA3B-F9EB-49BC-AF86-19BC6F41E8F1}" type="CELLRANGE">
                      <a:rPr lang="en-US">
                        <a:solidFill>
                          <a:srgbClr val="595959"/>
                        </a:solidFill>
                      </a:rPr>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CD55-42DB-B256-58FF984348E8}"/>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On Time</c:v>
                </c:pt>
                <c:pt idx="1">
                  <c:v>Delayed</c:v>
                </c:pt>
              </c:strCache>
            </c:strRef>
          </c:cat>
          <c:val>
            <c:numRef>
              <c:f>Sheet1!$B$2:$B$3</c:f>
              <c:numCache>
                <c:formatCode>0.00000000</c:formatCode>
                <c:ptCount val="2"/>
                <c:pt idx="0">
                  <c:v>3.7235871600000001</c:v>
                </c:pt>
                <c:pt idx="1">
                  <c:v>3.5544471199999998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Sheet1!$C$2:$C$3</c15:f>
                <c15:dlblRangeCache>
                  <c:ptCount val="2"/>
                  <c:pt idx="0">
                    <c:v>3.72</c:v>
                  </c:pt>
                  <c:pt idx="1">
                    <c:v>3.55</c:v>
                  </c:pt>
                </c15:dlblRangeCache>
              </c15:datalabelsRange>
            </c:ext>
            <c:ext xmlns:c16="http://schemas.microsoft.com/office/drawing/2014/chart" uri="{C3380CC4-5D6E-409C-BE32-E72D297353CC}">
              <c16:uniqueId val="{00000002-CD55-42DB-B256-58FF984348E8}"/>
            </c:ext>
          </c:extLst>
        </c:ser>
        <c:ser>
          <c:idx val="1"/>
          <c:order val="1"/>
          <c:tx>
            <c:strRef>
              <c:f>Sheet1!$C$1</c:f>
              <c:strCache>
                <c:ptCount val="1"/>
                <c:pt idx="0">
                  <c:v>Flight Status</c:v>
                </c:pt>
              </c:strCache>
            </c:strRef>
          </c:tx>
          <c:spPr>
            <a:noFill/>
            <a:ln>
              <a:noFill/>
            </a:ln>
            <a:effectLst/>
          </c:spPr>
          <c:invertIfNegative val="0"/>
          <c:cat>
            <c:strRef>
              <c:f>Sheet1!$A$2:$A$3</c:f>
              <c:strCache>
                <c:ptCount val="2"/>
                <c:pt idx="0">
                  <c:v>On Time</c:v>
                </c:pt>
                <c:pt idx="1">
                  <c:v>Delayed</c:v>
                </c:pt>
              </c:strCache>
            </c:strRef>
          </c:cat>
          <c:val>
            <c:numRef>
              <c:f>Sheet1!$C$2:$C$3</c:f>
              <c:numCache>
                <c:formatCode>@</c:formatCode>
                <c:ptCount val="2"/>
                <c:pt idx="0">
                  <c:v>3.72</c:v>
                </c:pt>
                <c:pt idx="1">
                  <c:v>3.55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CD55-42DB-B256-58FF984348E8}"/>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30790042877197"/>
          <c:y val="0"/>
          <c:w val="0.65781354904174805"/>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9C5E8E86-0270-4220-BCE2-262BEC716E22}" type="CELLRANGE">
                      <a:rPr lang="en-US" sz="1050">
                        <a:solidFill>
                          <a:schemeClr val="tx1">
                            <a:lumMod val="85000"/>
                            <a:lumOff val="15000"/>
                          </a:schemeClr>
                        </a:solidFill>
                      </a:rPr>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FDEF-4488-8B3C-28E4C113AE79}"/>
                </c:ext>
              </c:extLst>
            </c:dLbl>
            <c:dLbl>
              <c:idx val="1"/>
              <c:tx>
                <c:rich>
                  <a:bodyPr/>
                  <a:lstStyle/>
                  <a:p>
                    <a:fld id="{742C6ADB-BFAD-4294-AE9A-C50DFCC6FD24}" type="CELLRANGE">
                      <a:rPr lang="en-US">
                        <a:solidFill>
                          <a:schemeClr val="tx1">
                            <a:lumMod val="85000"/>
                            <a:lumOff val="15000"/>
                          </a:schemeClr>
                        </a:solidFill>
                      </a:rPr>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FDEF-4488-8B3C-28E4C113AE79}"/>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Not crowded (T2)</c:v>
                </c:pt>
                <c:pt idx="1">
                  <c:v>Crowded (B2)</c:v>
                </c:pt>
              </c:strCache>
            </c:strRef>
          </c:cat>
          <c:val>
            <c:numRef>
              <c:f>Sheet1!$B$2:$B$3</c:f>
              <c:numCache>
                <c:formatCode>0.00000000</c:formatCode>
                <c:ptCount val="2"/>
                <c:pt idx="0">
                  <c:v>3.8519616399999999</c:v>
                </c:pt>
                <c:pt idx="1">
                  <c:v>3.4377762199999999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Sheet1!$C$2:$C$3</c15:f>
                <c15:dlblRangeCache>
                  <c:ptCount val="2"/>
                  <c:pt idx="0">
                    <c:v>3.85</c:v>
                  </c:pt>
                  <c:pt idx="1">
                    <c:v>3.44</c:v>
                  </c:pt>
                </c15:dlblRangeCache>
              </c15:datalabelsRange>
            </c:ext>
            <c:ext xmlns:c16="http://schemas.microsoft.com/office/drawing/2014/chart" uri="{C3380CC4-5D6E-409C-BE32-E72D297353CC}">
              <c16:uniqueId val="{00000002-FDEF-4488-8B3C-28E4C113AE79}"/>
            </c:ext>
          </c:extLst>
        </c:ser>
        <c:ser>
          <c:idx val="1"/>
          <c:order val="1"/>
          <c:tx>
            <c:strRef>
              <c:f>Sheet1!$C$1</c:f>
              <c:strCache>
                <c:ptCount val="1"/>
                <c:pt idx="0">
                  <c:v>Perception of Crowd</c:v>
                </c:pt>
              </c:strCache>
            </c:strRef>
          </c:tx>
          <c:spPr>
            <a:noFill/>
            <a:ln>
              <a:noFill/>
            </a:ln>
            <a:effectLst/>
          </c:spPr>
          <c:invertIfNegative val="0"/>
          <c:cat>
            <c:strRef>
              <c:f>Sheet1!$A$2:$A$3</c:f>
              <c:strCache>
                <c:ptCount val="2"/>
                <c:pt idx="0">
                  <c:v>Not crowded (T2)</c:v>
                </c:pt>
                <c:pt idx="1">
                  <c:v>Crowded (B2)</c:v>
                </c:pt>
              </c:strCache>
            </c:strRef>
          </c:cat>
          <c:val>
            <c:numRef>
              <c:f>Sheet1!$C$2:$C$3</c:f>
              <c:numCache>
                <c:formatCode>@</c:formatCode>
                <c:ptCount val="2"/>
                <c:pt idx="0">
                  <c:v>3.85</c:v>
                </c:pt>
                <c:pt idx="1">
                  <c:v>3.44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FDEF-4488-8B3C-28E4C113AE79}"/>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1619901657104"/>
          <c:y val="0"/>
          <c:w val="0.67156660556793213"/>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B5D5FF"/>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799B-614B-80D3-4E7887CC1E18}"/>
              </c:ext>
            </c:extLst>
          </c:dPt>
          <c:dPt>
            <c:idx val="1"/>
            <c:bubble3D val="0"/>
            <c:spPr>
              <a:solidFill>
                <a:srgbClr val="6AA9FF"/>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799B-614B-80D3-4E7887CC1E18}"/>
              </c:ext>
            </c:extLst>
          </c:dPt>
          <c:dPt>
            <c:idx val="2"/>
            <c:bubble3D val="0"/>
            <c:spPr>
              <a:solidFill>
                <a:srgbClr val="217DFF"/>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799B-614B-80D3-4E7887CC1E18}"/>
              </c:ext>
            </c:extLst>
          </c:dPt>
          <c:dPt>
            <c:idx val="3"/>
            <c:bubble3D val="0"/>
            <c:spPr>
              <a:solidFill>
                <a:srgbClr val="003A8C"/>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799B-614B-80D3-4E7887CC1E18}"/>
              </c:ext>
            </c:extLst>
          </c:dPt>
          <c:dPt>
            <c:idx val="4"/>
            <c:bubble3D val="0"/>
            <c:spPr>
              <a:solidFill>
                <a:srgbClr val="002B69"/>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799B-614B-80D3-4E7887CC1E18}"/>
              </c:ext>
            </c:extLst>
          </c:dPt>
          <c:dPt>
            <c:idx val="5"/>
            <c:bubble3D val="0"/>
            <c:spPr>
              <a:no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B-799B-614B-80D3-4E7887CC1E18}"/>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20</c:v>
                </c:pt>
                <c:pt idx="1">
                  <c:v>20</c:v>
                </c:pt>
                <c:pt idx="2">
                  <c:v>20</c:v>
                </c:pt>
                <c:pt idx="3">
                  <c:v>20</c:v>
                </c:pt>
                <c:pt idx="4">
                  <c:v>20</c:v>
                </c:pt>
                <c:pt idx="5">
                  <c:v>100</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799B-614B-80D3-4E7887CC1E18}"/>
            </c:ext>
          </c:extLst>
        </c:ser>
        <c:dLbls>
          <c:showLegendKey val="0"/>
          <c:showVal val="0"/>
          <c:showCatName val="0"/>
          <c:showSerName val="0"/>
          <c:showPercent val="0"/>
          <c:showBubbleSize val="0"/>
          <c:showLeaderLines val="1"/>
        </c:dLbls>
        <c:firstSliceAng val="270"/>
        <c:holeSize val="75"/>
      </c:doughnutChart>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1619901657104"/>
          <c:y val="0"/>
          <c:w val="0.67156660556793213"/>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B5D5FF"/>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CD3D-F84F-A1D0-021E5A7A8BE5}"/>
              </c:ext>
            </c:extLst>
          </c:dPt>
          <c:dPt>
            <c:idx val="1"/>
            <c:bubble3D val="0"/>
            <c:spPr>
              <a:solidFill>
                <a:srgbClr val="6AA9FF"/>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CD3D-F84F-A1D0-021E5A7A8BE5}"/>
              </c:ext>
            </c:extLst>
          </c:dPt>
          <c:dPt>
            <c:idx val="2"/>
            <c:bubble3D val="0"/>
            <c:spPr>
              <a:solidFill>
                <a:srgbClr val="217DFF"/>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CD3D-F84F-A1D0-021E5A7A8BE5}"/>
              </c:ext>
            </c:extLst>
          </c:dPt>
          <c:dPt>
            <c:idx val="3"/>
            <c:bubble3D val="0"/>
            <c:spPr>
              <a:solidFill>
                <a:srgbClr val="003A8C"/>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CD3D-F84F-A1D0-021E5A7A8BE5}"/>
              </c:ext>
            </c:extLst>
          </c:dPt>
          <c:dPt>
            <c:idx val="4"/>
            <c:bubble3D val="0"/>
            <c:spPr>
              <a:solidFill>
                <a:srgbClr val="002B69"/>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CD3D-F84F-A1D0-021E5A7A8BE5}"/>
              </c:ext>
            </c:extLst>
          </c:dPt>
          <c:dPt>
            <c:idx val="5"/>
            <c:bubble3D val="0"/>
            <c:spPr>
              <a:no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B-CD3D-F84F-A1D0-021E5A7A8BE5}"/>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20</c:v>
                </c:pt>
                <c:pt idx="1">
                  <c:v>20</c:v>
                </c:pt>
                <c:pt idx="2">
                  <c:v>20</c:v>
                </c:pt>
                <c:pt idx="3">
                  <c:v>20</c:v>
                </c:pt>
                <c:pt idx="4">
                  <c:v>20</c:v>
                </c:pt>
                <c:pt idx="5">
                  <c:v>100</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CD3D-F84F-A1D0-021E5A7A8BE5}"/>
            </c:ext>
          </c:extLst>
        </c:ser>
        <c:dLbls>
          <c:showLegendKey val="0"/>
          <c:showVal val="0"/>
          <c:showCatName val="0"/>
          <c:showSerName val="0"/>
          <c:showPercent val="0"/>
          <c:showBubbleSize val="0"/>
          <c:showLeaderLines val="1"/>
        </c:dLbls>
        <c:firstSliceAng val="270"/>
        <c:holeSize val="75"/>
      </c:doughnutChart>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1619901657104"/>
          <c:y val="0"/>
          <c:w val="0.67156660556793213"/>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B5D5FF"/>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DA4-114A-8E48-3A688537851C}"/>
              </c:ext>
            </c:extLst>
          </c:dPt>
          <c:dPt>
            <c:idx val="1"/>
            <c:bubble3D val="0"/>
            <c:spPr>
              <a:solidFill>
                <a:srgbClr val="6AA9FF"/>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8DA4-114A-8E48-3A688537851C}"/>
              </c:ext>
            </c:extLst>
          </c:dPt>
          <c:dPt>
            <c:idx val="2"/>
            <c:bubble3D val="0"/>
            <c:spPr>
              <a:solidFill>
                <a:srgbClr val="217DFF"/>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DA4-114A-8E48-3A688537851C}"/>
              </c:ext>
            </c:extLst>
          </c:dPt>
          <c:dPt>
            <c:idx val="3"/>
            <c:bubble3D val="0"/>
            <c:spPr>
              <a:solidFill>
                <a:srgbClr val="003A8C"/>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8DA4-114A-8E48-3A688537851C}"/>
              </c:ext>
            </c:extLst>
          </c:dPt>
          <c:dPt>
            <c:idx val="4"/>
            <c:bubble3D val="0"/>
            <c:spPr>
              <a:solidFill>
                <a:srgbClr val="002B69"/>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8DA4-114A-8E48-3A688537851C}"/>
              </c:ext>
            </c:extLst>
          </c:dPt>
          <c:dPt>
            <c:idx val="5"/>
            <c:bubble3D val="0"/>
            <c:spPr>
              <a:no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B-8DA4-114A-8E48-3A688537851C}"/>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20</c:v>
                </c:pt>
                <c:pt idx="1">
                  <c:v>20</c:v>
                </c:pt>
                <c:pt idx="2">
                  <c:v>20</c:v>
                </c:pt>
                <c:pt idx="3">
                  <c:v>20</c:v>
                </c:pt>
                <c:pt idx="4">
                  <c:v>20</c:v>
                </c:pt>
                <c:pt idx="5">
                  <c:v>100</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8DA4-114A-8E48-3A688537851C}"/>
            </c:ext>
          </c:extLst>
        </c:ser>
        <c:dLbls>
          <c:showLegendKey val="0"/>
          <c:showVal val="0"/>
          <c:showCatName val="0"/>
          <c:showSerName val="0"/>
          <c:showPercent val="0"/>
          <c:showBubbleSize val="0"/>
          <c:showLeaderLines val="1"/>
        </c:dLbls>
        <c:firstSliceAng val="270"/>
        <c:holeSize val="75"/>
      </c:doughnutChart>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1619901657104"/>
          <c:y val="0"/>
          <c:w val="0.67156660556793213"/>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B5D5FF"/>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F9E1-9941-8779-8CCCDF304A61}"/>
              </c:ext>
            </c:extLst>
          </c:dPt>
          <c:dPt>
            <c:idx val="1"/>
            <c:bubble3D val="0"/>
            <c:spPr>
              <a:solidFill>
                <a:srgbClr val="6AA9FF"/>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F9E1-9941-8779-8CCCDF304A61}"/>
              </c:ext>
            </c:extLst>
          </c:dPt>
          <c:dPt>
            <c:idx val="2"/>
            <c:bubble3D val="0"/>
            <c:spPr>
              <a:solidFill>
                <a:srgbClr val="217DFF"/>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F9E1-9941-8779-8CCCDF304A61}"/>
              </c:ext>
            </c:extLst>
          </c:dPt>
          <c:dPt>
            <c:idx val="3"/>
            <c:bubble3D val="0"/>
            <c:spPr>
              <a:solidFill>
                <a:srgbClr val="003A8C"/>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F9E1-9941-8779-8CCCDF304A61}"/>
              </c:ext>
            </c:extLst>
          </c:dPt>
          <c:dPt>
            <c:idx val="4"/>
            <c:bubble3D val="0"/>
            <c:spPr>
              <a:solidFill>
                <a:srgbClr val="002B69"/>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F9E1-9941-8779-8CCCDF304A61}"/>
              </c:ext>
            </c:extLst>
          </c:dPt>
          <c:dPt>
            <c:idx val="5"/>
            <c:bubble3D val="0"/>
            <c:spPr>
              <a:no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B-F9E1-9941-8779-8CCCDF304A61}"/>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20</c:v>
                </c:pt>
                <c:pt idx="1">
                  <c:v>20</c:v>
                </c:pt>
                <c:pt idx="2">
                  <c:v>20</c:v>
                </c:pt>
                <c:pt idx="3">
                  <c:v>20</c:v>
                </c:pt>
                <c:pt idx="4">
                  <c:v>20</c:v>
                </c:pt>
                <c:pt idx="5">
                  <c:v>100</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F9E1-9941-8779-8CCCDF304A61}"/>
            </c:ext>
          </c:extLst>
        </c:ser>
        <c:dLbls>
          <c:showLegendKey val="0"/>
          <c:showVal val="0"/>
          <c:showCatName val="0"/>
          <c:showSerName val="0"/>
          <c:showPercent val="0"/>
          <c:showBubbleSize val="0"/>
          <c:showLeaderLines val="1"/>
        </c:dLbls>
        <c:firstSliceAng val="270"/>
        <c:holeSize val="75"/>
      </c:doughnutChart>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1619901657104"/>
          <c:y val="0"/>
          <c:w val="0.67156660556793213"/>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B5D5FF"/>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705C-7E4D-92D3-A17656CB272C}"/>
              </c:ext>
            </c:extLst>
          </c:dPt>
          <c:dPt>
            <c:idx val="1"/>
            <c:bubble3D val="0"/>
            <c:spPr>
              <a:solidFill>
                <a:srgbClr val="6AA9FF"/>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705C-7E4D-92D3-A17656CB272C}"/>
              </c:ext>
            </c:extLst>
          </c:dPt>
          <c:dPt>
            <c:idx val="2"/>
            <c:bubble3D val="0"/>
            <c:spPr>
              <a:solidFill>
                <a:srgbClr val="217DFF"/>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705C-7E4D-92D3-A17656CB272C}"/>
              </c:ext>
            </c:extLst>
          </c:dPt>
          <c:dPt>
            <c:idx val="3"/>
            <c:bubble3D val="0"/>
            <c:spPr>
              <a:solidFill>
                <a:srgbClr val="003A8C"/>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705C-7E4D-92D3-A17656CB272C}"/>
              </c:ext>
            </c:extLst>
          </c:dPt>
          <c:dPt>
            <c:idx val="4"/>
            <c:bubble3D val="0"/>
            <c:spPr>
              <a:solidFill>
                <a:srgbClr val="002B69"/>
              </a:solidFill>
              <a:ln w="19050">
                <a:solidFill>
                  <a:schemeClr val="bg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705C-7E4D-92D3-A17656CB272C}"/>
              </c:ext>
            </c:extLst>
          </c:dPt>
          <c:dPt>
            <c:idx val="5"/>
            <c:bubble3D val="0"/>
            <c:spPr>
              <a:no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B-705C-7E4D-92D3-A17656CB272C}"/>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20</c:v>
                </c:pt>
                <c:pt idx="1">
                  <c:v>20</c:v>
                </c:pt>
                <c:pt idx="2">
                  <c:v>20</c:v>
                </c:pt>
                <c:pt idx="3">
                  <c:v>20</c:v>
                </c:pt>
                <c:pt idx="4">
                  <c:v>20</c:v>
                </c:pt>
                <c:pt idx="5">
                  <c:v>100</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705C-7E4D-92D3-A17656CB272C}"/>
            </c:ext>
          </c:extLst>
        </c:ser>
        <c:dLbls>
          <c:showLegendKey val="0"/>
          <c:showVal val="0"/>
          <c:showCatName val="0"/>
          <c:showSerName val="0"/>
          <c:showPercent val="0"/>
          <c:showBubbleSize val="0"/>
          <c:showLeaderLines val="1"/>
        </c:dLbls>
        <c:firstSliceAng val="270"/>
        <c:holeSize val="75"/>
      </c:doughnutChart>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BAD4FB"/>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91BA-8B44-81D6-AFD594E1865A}"/>
              </c:ext>
            </c:extLst>
          </c:dPt>
          <c:dPt>
            <c:idx val="1"/>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91BA-8B44-81D6-AFD594E1865A}"/>
              </c:ext>
            </c:extLst>
          </c:dPt>
          <c:dPt>
            <c:idx val="2"/>
            <c:invertIfNegative val="0"/>
            <c:bubble3D val="0"/>
            <c:spPr>
              <a:solidFill>
                <a:srgbClr val="002C6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91BA-8B44-81D6-AFD594E1865A}"/>
              </c:ext>
            </c:extLst>
          </c:dPt>
          <c:dLbls>
            <c:dLbl>
              <c:idx val="0"/>
              <c:tx>
                <c:rich>
                  <a:bodyPr rot="0" spcFirstLastPara="1" vertOverflow="ellipsis" vert="horz" wrap="square" anchor="ctr" anchorCtr="1"/>
                  <a:lstStyle/>
                  <a:p>
                    <a:pPr>
                      <a:defRPr sz="1200" b="1" i="0" u="none" strike="noStrike" kern="1200" baseline="0">
                        <a:solidFill>
                          <a:srgbClr val="649B3F"/>
                        </a:solidFill>
                        <a:latin typeface="Arial" panose="020B0604020202020204" pitchFamily="34" charset="0"/>
                        <a:ea typeface="+mn-ea"/>
                        <a:cs typeface="Arial" panose="020B0604020202020204" pitchFamily="34" charset="0"/>
                      </a:defRPr>
                    </a:pPr>
                    <a:fld id="{731FABF0-634D-47F8-8F95-624F3CA46CD4}" type="CELLRANGE">
                      <a:rPr lang="en-US">
                        <a:solidFill>
                          <a:srgbClr val="595959"/>
                        </a:solidFill>
                      </a:rPr>
                      <a:pPr>
                        <a:defRPr sz="1200" b="1" i="0" u="none" strike="noStrike" kern="1200" baseline="0">
                          <a:solidFill>
                            <a:srgbClr val="649B3F"/>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91BA-8B44-81D6-AFD594E1865A}"/>
                </c:ext>
              </c:extLst>
            </c:dLbl>
            <c:dLbl>
              <c:idx val="1"/>
              <c:tx>
                <c:rich>
                  <a:bodyPr/>
                  <a:lstStyle/>
                  <a:p>
                    <a:fld id="{64B6064C-8973-4A51-A118-3F2AF301EFAB}" type="CELLRANGE">
                      <a:rPr lang="en-US">
                        <a:solidFill>
                          <a:schemeClr val="tx1"/>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91BA-8B44-81D6-AFD594E1865A}"/>
                </c:ext>
              </c:extLst>
            </c:dLbl>
            <c:dLbl>
              <c:idx val="2"/>
              <c:tx>
                <c:rich>
                  <a:bodyPr rot="0" spcFirstLastPara="1" vertOverflow="ellipsis" vert="horz" wrap="square" anchor="ctr" anchorCtr="1"/>
                  <a:lstStyle/>
                  <a:p>
                    <a:pPr>
                      <a:defRPr sz="1200" b="1" i="0" u="none" strike="noStrike" kern="1200" baseline="0">
                        <a:solidFill>
                          <a:srgbClr val="B12419"/>
                        </a:solidFill>
                        <a:latin typeface="Arial" panose="020B0604020202020204" pitchFamily="34" charset="0"/>
                        <a:ea typeface="+mn-ea"/>
                        <a:cs typeface="Arial" panose="020B0604020202020204" pitchFamily="34" charset="0"/>
                      </a:defRPr>
                    </a:pPr>
                    <a:fld id="{AFF32E06-A485-47EE-822D-C80877F3FB27}" type="CELLRANGE">
                      <a:rPr lang="en-US">
                        <a:solidFill>
                          <a:schemeClr val="tx1"/>
                        </a:solidFill>
                      </a:rPr>
                      <a:pPr>
                        <a:defRPr sz="1200" b="1" i="0" u="none" strike="noStrike" kern="1200" baseline="0">
                          <a:solidFill>
                            <a:srgbClr val="B12419"/>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91BA-8B44-81D6-AFD594E1865A}"/>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Passengers feeling negative emotions</c:v>
                </c:pt>
                <c:pt idx="1">
                  <c:v>Passengers feeling neutral emotions</c:v>
                </c:pt>
                <c:pt idx="2">
                  <c:v>Passengers feeling positive emotions</c:v>
                </c:pt>
              </c:strCache>
            </c:strRef>
          </c:cat>
          <c:val>
            <c:numRef>
              <c:f>Sheet1!$B$2:$B$4</c:f>
              <c:numCache>
                <c:formatCode>0.00000000</c:formatCode>
                <c:ptCount val="3"/>
                <c:pt idx="0">
                  <c:v>2.2128714899999999</c:v>
                </c:pt>
                <c:pt idx="1">
                  <c:v>3.2603350400000002</c:v>
                </c:pt>
                <c:pt idx="2">
                  <c:v>4.1409525800000004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Sheet1!$C$2:$C$4</c15:f>
                <c15:dlblRangeCache>
                  <c:ptCount val="3"/>
                  <c:pt idx="0">
                    <c:v>2.21</c:v>
                  </c:pt>
                  <c:pt idx="1">
                    <c:v>3.26</c:v>
                  </c:pt>
                  <c:pt idx="2">
                    <c:v>4.14</c:v>
                  </c:pt>
                </c15:dlblRangeCache>
              </c15:datalabelsRange>
            </c:ext>
            <c:ext xmlns:c16="http://schemas.microsoft.com/office/drawing/2014/chart" uri="{C3380CC4-5D6E-409C-BE32-E72D297353CC}">
              <c16:uniqueId val="{00000006-91BA-8B44-81D6-AFD594E1865A}"/>
            </c:ext>
          </c:extLst>
        </c:ser>
        <c:ser>
          <c:idx val="1"/>
          <c:order val="1"/>
          <c:spPr>
            <a:noFill/>
            <a:ln>
              <a:noFill/>
            </a:ln>
            <a:effectLst/>
          </c:spPr>
          <c:invertIfNegative val="0"/>
          <c:cat>
            <c:strRef>
              <c:f>Sheet1!$A$2:$A$4</c:f>
              <c:strCache>
                <c:ptCount val="3"/>
                <c:pt idx="0">
                  <c:v>Passengers feeling negative emotions</c:v>
                </c:pt>
                <c:pt idx="1">
                  <c:v>Passengers feeling neutral emotions</c:v>
                </c:pt>
                <c:pt idx="2">
                  <c:v>Passengers feeling positive emotions</c:v>
                </c:pt>
              </c:strCache>
            </c:strRef>
          </c:cat>
          <c:val>
            <c:numRef>
              <c:f>Sheet1!$C$2:$C$4</c:f>
              <c:numCache>
                <c:formatCode>@</c:formatCode>
                <c:ptCount val="3"/>
                <c:pt idx="0">
                  <c:v>2.21</c:v>
                </c:pt>
                <c:pt idx="1">
                  <c:v>3.26</c:v>
                </c:pt>
                <c:pt idx="2">
                  <c:v>4.1399999999999997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91BA-8B44-81D6-AFD594E1865A}"/>
            </c:ext>
          </c:extLst>
        </c:ser>
        <c:dLbls>
          <c:showLegendKey val="0"/>
          <c:showVal val="0"/>
          <c:showCatName val="0"/>
          <c:showSerName val="0"/>
          <c:showPercent val="0"/>
          <c:showBubbleSize val="0"/>
        </c:dLbls>
        <c:gapWidth val="200"/>
        <c:overlap val="97"/>
        <c:axId val="299334464"/>
        <c:axId val="299324896"/>
      </c:barChart>
      <c:catAx>
        <c:axId val="2993344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BAD4FB"/>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5DB2-594A-A3F7-111E2F9FDA14}"/>
              </c:ext>
            </c:extLst>
          </c:dPt>
          <c:dPt>
            <c:idx val="1"/>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5DB2-594A-A3F7-111E2F9FDA14}"/>
              </c:ext>
            </c:extLst>
          </c:dPt>
          <c:dPt>
            <c:idx val="2"/>
            <c:invertIfNegative val="0"/>
            <c:bubble3D val="0"/>
            <c:spPr>
              <a:solidFill>
                <a:srgbClr val="002C6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5DB2-594A-A3F7-111E2F9FDA14}"/>
              </c:ext>
            </c:extLst>
          </c:dPt>
          <c:dLbls>
            <c:dLbl>
              <c:idx val="0"/>
              <c:tx>
                <c:rich>
                  <a:bodyPr rot="0" spcFirstLastPara="1" vertOverflow="ellipsis" vert="horz" wrap="square" anchor="ctr" anchorCtr="1"/>
                  <a:lstStyle/>
                  <a:p>
                    <a:pPr>
                      <a:defRPr sz="1200" b="1" i="0" u="none" strike="noStrike" kern="1200" baseline="0">
                        <a:solidFill>
                          <a:srgbClr val="649B3F"/>
                        </a:solidFill>
                        <a:latin typeface="Arial" panose="020B0604020202020204" pitchFamily="34" charset="0"/>
                        <a:ea typeface="+mn-ea"/>
                        <a:cs typeface="Arial" panose="020B0604020202020204" pitchFamily="34" charset="0"/>
                      </a:defRPr>
                    </a:pPr>
                    <a:fld id="{0D957B30-6370-49FA-B77A-79806503C2C3}" type="CELLRANGE">
                      <a:rPr lang="en-US">
                        <a:solidFill>
                          <a:srgbClr val="595959"/>
                        </a:solidFill>
                      </a:rPr>
                      <a:pPr>
                        <a:defRPr sz="1200" b="1" i="0" u="none" strike="noStrike" kern="1200" baseline="0">
                          <a:solidFill>
                            <a:srgbClr val="649B3F"/>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5DB2-594A-A3F7-111E2F9FDA14}"/>
                </c:ext>
              </c:extLst>
            </c:dLbl>
            <c:dLbl>
              <c:idx val="1"/>
              <c:tx>
                <c:rich>
                  <a:bodyPr/>
                  <a:lstStyle/>
                  <a:p>
                    <a:fld id="{578167C6-095B-403B-8054-04F02F0B5396}" type="CELLRANGE">
                      <a:rPr lang="en-US">
                        <a:solidFill>
                          <a:schemeClr val="tx1"/>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5DB2-594A-A3F7-111E2F9FDA14}"/>
                </c:ext>
              </c:extLst>
            </c:dLbl>
            <c:dLbl>
              <c:idx val="2"/>
              <c:tx>
                <c:rich>
                  <a:bodyPr rot="0" spcFirstLastPara="1" vertOverflow="ellipsis" vert="horz" wrap="square" anchor="ctr" anchorCtr="1"/>
                  <a:lstStyle/>
                  <a:p>
                    <a:pPr>
                      <a:defRPr sz="1200" b="1" i="0" u="none" strike="noStrike" kern="1200" baseline="0">
                        <a:solidFill>
                          <a:srgbClr val="B12419"/>
                        </a:solidFill>
                        <a:latin typeface="Arial" panose="020B0604020202020204" pitchFamily="34" charset="0"/>
                        <a:ea typeface="+mn-ea"/>
                        <a:cs typeface="Arial" panose="020B0604020202020204" pitchFamily="34" charset="0"/>
                      </a:defRPr>
                    </a:pPr>
                    <a:fld id="{E4AE98AF-87BA-4EAF-83AA-E108AE8844C7}" type="CELLRANGE">
                      <a:rPr lang="en-US">
                        <a:solidFill>
                          <a:schemeClr val="tx1"/>
                        </a:solidFill>
                      </a:rPr>
                      <a:pPr>
                        <a:defRPr sz="1200" b="1" i="0" u="none" strike="noStrike" kern="1200" baseline="0">
                          <a:solidFill>
                            <a:srgbClr val="B12419"/>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5DB2-594A-A3F7-111E2F9FDA14}"/>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Passengers feeling negative emotions</c:v>
                </c:pt>
                <c:pt idx="1">
                  <c:v>Passengers feeling neutral emotions</c:v>
                </c:pt>
                <c:pt idx="2">
                  <c:v>Passengers feeling positive emotions</c:v>
                </c:pt>
              </c:strCache>
            </c:strRef>
          </c:cat>
          <c:val>
            <c:numRef>
              <c:f>Sheet1!$B$2:$B$4</c:f>
              <c:numCache>
                <c:formatCode>0.00000000</c:formatCode>
                <c:ptCount val="3"/>
                <c:pt idx="0">
                  <c:v>2.7893242100000002</c:v>
                </c:pt>
                <c:pt idx="1">
                  <c:v>3.3799627399999999</c:v>
                </c:pt>
                <c:pt idx="2">
                  <c:v>4.0381707799999997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Sheet1!$C$2:$C$4</c15:f>
                <c15:dlblRangeCache>
                  <c:ptCount val="3"/>
                  <c:pt idx="0">
                    <c:v>2.79</c:v>
                  </c:pt>
                  <c:pt idx="1">
                    <c:v>3.38</c:v>
                  </c:pt>
                  <c:pt idx="2">
                    <c:v>4.04</c:v>
                  </c:pt>
                </c15:dlblRangeCache>
              </c15:datalabelsRange>
            </c:ext>
            <c:ext xmlns:c16="http://schemas.microsoft.com/office/drawing/2014/chart" uri="{C3380CC4-5D6E-409C-BE32-E72D297353CC}">
              <c16:uniqueId val="{00000006-5DB2-594A-A3F7-111E2F9FDA14}"/>
            </c:ext>
          </c:extLst>
        </c:ser>
        <c:ser>
          <c:idx val="1"/>
          <c:order val="1"/>
          <c:spPr>
            <a:noFill/>
            <a:ln>
              <a:noFill/>
            </a:ln>
            <a:effectLst/>
          </c:spPr>
          <c:invertIfNegative val="0"/>
          <c:cat>
            <c:strRef>
              <c:f>Sheet1!$A$2:$A$4</c:f>
              <c:strCache>
                <c:ptCount val="3"/>
                <c:pt idx="0">
                  <c:v>Passengers feeling negative emotions</c:v>
                </c:pt>
                <c:pt idx="1">
                  <c:v>Passengers feeling neutral emotions</c:v>
                </c:pt>
                <c:pt idx="2">
                  <c:v>Passengers feeling positive emotions</c:v>
                </c:pt>
              </c:strCache>
            </c:strRef>
          </c:cat>
          <c:val>
            <c:numRef>
              <c:f>Sheet1!$C$2:$C$4</c:f>
              <c:numCache>
                <c:formatCode>@</c:formatCode>
                <c:ptCount val="3"/>
                <c:pt idx="0">
                  <c:v>2.79</c:v>
                </c:pt>
                <c:pt idx="1">
                  <c:v>3.38</c:v>
                </c:pt>
                <c:pt idx="2">
                  <c:v>4.04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5DB2-594A-A3F7-111E2F9FDA14}"/>
            </c:ext>
          </c:extLst>
        </c:ser>
        <c:dLbls>
          <c:showLegendKey val="0"/>
          <c:showVal val="0"/>
          <c:showCatName val="0"/>
          <c:showSerName val="0"/>
          <c:showPercent val="0"/>
          <c:showBubbleSize val="0"/>
        </c:dLbls>
        <c:gapWidth val="200"/>
        <c:overlap val="97"/>
        <c:axId val="299334464"/>
        <c:axId val="299324896"/>
      </c:barChart>
      <c:catAx>
        <c:axId val="2993344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405429035425186"/>
          <c:w val="0.99975126981735229"/>
          <c:h val="0.70849764347076416"/>
        </c:manualLayout>
      </c:layout>
      <c:barChart>
        <c:barDir val="col"/>
        <c:grouping val="clustered"/>
        <c:varyColors val="0"/>
        <c:ser>
          <c:idx val="0"/>
          <c:order val="0"/>
          <c:spPr>
            <a:solidFill>
              <a:schemeClr val="tx2"/>
            </a:solidFill>
            <a:ln>
              <a:noFill/>
            </a:ln>
            <a:effectLst/>
          </c:spPr>
          <c:invertIfNegative val="0"/>
          <c:dPt>
            <c:idx val="0"/>
            <c:invertIfNegative val="0"/>
            <c:bubble3D val="0"/>
            <c:spPr>
              <a:solidFill>
                <a:srgbClr val="003A8C"/>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7C16-4A90-A7F5-260BE4A5EBF8}"/>
              </c:ext>
            </c:extLst>
          </c:dPt>
          <c:dPt>
            <c:idx val="1"/>
            <c:invertIfNegative val="0"/>
            <c:bubble3D val="0"/>
            <c:spPr>
              <a:solidFill>
                <a:srgbClr val="003A8C"/>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D-7C16-4A90-A7F5-260BE4A5EBF8}"/>
              </c:ext>
            </c:extLst>
          </c:dPt>
          <c:dPt>
            <c:idx val="5"/>
            <c:invertIfNegative val="0"/>
            <c:bubble3D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7C16-4A90-A7F5-260BE4A5EBF8}"/>
              </c:ext>
            </c:extLst>
          </c:dPt>
          <c:dPt>
            <c:idx val="6"/>
            <c:invertIfNegative val="0"/>
            <c:bubble3D val="0"/>
            <c:spPr>
              <a:solidFill>
                <a:srgbClr val="003A8C"/>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E-7C16-4A90-A7F5-260BE4A5EBF8}"/>
              </c:ext>
            </c:extLst>
          </c:dPt>
          <c:dPt>
            <c:idx val="7"/>
            <c:invertIfNegative val="0"/>
            <c:bubble3D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7C16-4A90-A7F5-260BE4A5EBF8}"/>
              </c:ext>
            </c:extLst>
          </c:dPt>
          <c:dPt>
            <c:idx val="8"/>
            <c:invertIfNegative val="0"/>
            <c:bubble3D val="0"/>
            <c:spPr>
              <a:solidFill>
                <a:srgbClr val="003A8C"/>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7C16-4A90-A7F5-260BE4A5EBF8}"/>
              </c:ext>
            </c:extLst>
          </c:dPt>
          <c:dPt>
            <c:idx val="9"/>
            <c:invertIfNegative val="0"/>
            <c:bubble3D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3-7C16-4A90-A7F5-260BE4A5EBF8}"/>
              </c:ext>
            </c:extLst>
          </c:dPt>
          <c:dPt>
            <c:idx val="10"/>
            <c:invertIfNegative val="0"/>
            <c:bubble3D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7C16-4A90-A7F5-260BE4A5EBF8}"/>
              </c:ext>
            </c:extLst>
          </c:dPt>
          <c:dPt>
            <c:idx val="11"/>
            <c:invertIfNegative val="0"/>
            <c:bubble3D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7C16-4A90-A7F5-260BE4A5EBF8}"/>
              </c:ext>
            </c:extLst>
          </c:dPt>
          <c:dLbls>
            <c:dLbl>
              <c:idx val="0"/>
              <c:tx>
                <c:rich>
                  <a:bodyPr rot="0" spcFirstLastPara="1" vertOverflow="ellipsis" vert="horz" wrap="square" anchor="ctr" anchorCtr="1"/>
                  <a:lstStyle/>
                  <a:p>
                    <a:pPr>
                      <a:defRPr sz="1400" b="1" i="0" u="none" strike="noStrike" kern="1200" baseline="0">
                        <a:solidFill>
                          <a:srgbClr val="649B3F"/>
                        </a:solidFill>
                        <a:latin typeface="Arial" panose="020B0604020202020204" pitchFamily="34" charset="0"/>
                        <a:ea typeface="+mn-ea"/>
                        <a:cs typeface="Arial" panose="020B0604020202020204" pitchFamily="34" charset="0"/>
                      </a:defRPr>
                    </a:pPr>
                    <a:fld id="{C6D74E3C-B616-4186-813D-3E1500E1A020}" type="CELLRANGE">
                      <a:rPr lang="en-US">
                        <a:solidFill>
                          <a:srgbClr val="595959"/>
                        </a:solidFill>
                      </a:rPr>
                      <a:pPr>
                        <a:defRPr sz="1400" b="1" i="0" u="none" strike="noStrike" kern="1200" baseline="0">
                          <a:solidFill>
                            <a:srgbClr val="649B3F"/>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C-7C16-4A90-A7F5-260BE4A5EBF8}"/>
                </c:ext>
              </c:extLst>
            </c:dLbl>
            <c:dLbl>
              <c:idx val="1"/>
              <c:tx>
                <c:rich>
                  <a:bodyPr rot="0" spcFirstLastPara="1" vertOverflow="ellipsis" vert="horz" wrap="square" anchor="ctr" anchorCtr="1"/>
                  <a:lstStyle/>
                  <a:p>
                    <a:pPr>
                      <a:defRPr sz="1400" b="1" i="0" u="none" strike="noStrike" kern="1200" baseline="0">
                        <a:solidFill>
                          <a:srgbClr val="C00000"/>
                        </a:solidFill>
                        <a:latin typeface="Arial" panose="020B0604020202020204" pitchFamily="34" charset="0"/>
                        <a:ea typeface="+mn-ea"/>
                        <a:cs typeface="Arial" panose="020B0604020202020204" pitchFamily="34" charset="0"/>
                      </a:defRPr>
                    </a:pPr>
                    <a:fld id="{1B95D6C5-BE8F-4733-8FBA-7ECC8040AF69}" type="CELLRANGE">
                      <a:rPr lang="en-US">
                        <a:solidFill>
                          <a:srgbClr val="595959"/>
                        </a:solidFill>
                      </a:rPr>
                      <a:pPr>
                        <a:defRPr sz="14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D-7C16-4A90-A7F5-260BE4A5EBF8}"/>
                </c:ext>
              </c:extLst>
            </c:dLbl>
            <c:dLbl>
              <c:idx val="2"/>
              <c:tx>
                <c:rich>
                  <a:bodyPr/>
                  <a:lstStyle/>
                  <a:p>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12-8668-4247-9467-F661F1DFD252}"/>
                </c:ext>
              </c:extLst>
            </c:dLbl>
            <c:dLbl>
              <c:idx val="3"/>
              <c:tx>
                <c:rich>
                  <a:bodyPr/>
                  <a:lstStyle/>
                  <a:p>
                    <a:fld id="{D3A6F08E-7738-4C53-807F-E82F5FFFAE7C}" type="CELLRANGE">
                      <a:rPr lang="en-US">
                        <a:solidFill>
                          <a:schemeClr val="tx1">
                            <a:lumMod val="85000"/>
                            <a:lumOff val="15000"/>
                          </a:schemeClr>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13-8668-4247-9467-F661F1DFD252}"/>
                </c:ext>
              </c:extLst>
            </c:dLbl>
            <c:dLbl>
              <c:idx val="4"/>
              <c:tx>
                <c:rich>
                  <a:bodyPr/>
                  <a:lstStyle/>
                  <a:p>
                    <a:fld id="{A169FE5F-EEF1-4C60-8465-7FEFA176A87F}" type="CELLRANGE">
                      <a:rPr lang="en-US">
                        <a:solidFill>
                          <a:schemeClr val="tx1">
                            <a:lumMod val="85000"/>
                            <a:lumOff val="15000"/>
                          </a:schemeClr>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14-8668-4247-9467-F661F1DFD252}"/>
                </c:ext>
              </c:extLst>
            </c:dLbl>
            <c:dLbl>
              <c:idx val="5"/>
              <c:tx>
                <c:rich>
                  <a:bodyPr/>
                  <a:lstStyle/>
                  <a:p>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1-7C16-4A90-A7F5-260BE4A5EBF8}"/>
                </c:ext>
              </c:extLst>
            </c:dLbl>
            <c:dLbl>
              <c:idx val="6"/>
              <c:tx>
                <c:rich>
                  <a:bodyPr rot="0" spcFirstLastPara="1" vertOverflow="ellipsis" vert="horz" wrap="square" anchor="ctr" anchorCtr="1"/>
                  <a:lstStyle/>
                  <a:p>
                    <a:pPr>
                      <a:defRPr sz="1400" b="1" i="0" u="none" strike="noStrike" kern="1200" baseline="0">
                        <a:solidFill>
                          <a:srgbClr val="649B3F"/>
                        </a:solidFill>
                        <a:latin typeface="Arial" panose="020B0604020202020204" pitchFamily="34" charset="0"/>
                        <a:ea typeface="+mn-ea"/>
                        <a:cs typeface="Arial" panose="020B0604020202020204" pitchFamily="34" charset="0"/>
                      </a:defRPr>
                    </a:pPr>
                    <a:fld id="{1C757E8A-A39E-4E57-9CED-4220EF62DB61}" type="CELLRANGE">
                      <a:rPr lang="en-US">
                        <a:solidFill>
                          <a:schemeClr val="tx1">
                            <a:lumMod val="85000"/>
                            <a:lumOff val="15000"/>
                          </a:schemeClr>
                        </a:solidFill>
                      </a:rPr>
                      <a:pPr>
                        <a:defRPr sz="1400" b="1" i="0" u="none" strike="noStrike" kern="1200" baseline="0">
                          <a:solidFill>
                            <a:srgbClr val="649B3F"/>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E-7C16-4A90-A7F5-260BE4A5EBF8}"/>
                </c:ext>
              </c:extLst>
            </c:dLbl>
            <c:dLbl>
              <c:idx val="7"/>
              <c:tx>
                <c:rich>
                  <a:bodyPr/>
                  <a:lstStyle/>
                  <a:p>
                    <a:fld id="{1FCFB107-D389-41D3-9A16-A5A95F20F43D}" type="CELLRANGE">
                      <a:rPr lang="en-US">
                        <a:solidFill>
                          <a:schemeClr val="tx1">
                            <a:lumMod val="85000"/>
                            <a:lumOff val="15000"/>
                          </a:schemeClr>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7C16-4A90-A7F5-260BE4A5EBF8}"/>
                </c:ext>
              </c:extLst>
            </c:dLbl>
            <c:dLbl>
              <c:idx val="8"/>
              <c:tx>
                <c:rich>
                  <a:bodyPr rot="0" spcFirstLastPara="1" vertOverflow="ellipsis" vert="horz" wrap="square" anchor="ctr" anchorCtr="1"/>
                  <a:lstStyle/>
                  <a:p>
                    <a:pPr>
                      <a:defRPr sz="1400" b="1" i="0" u="none" strike="noStrike" kern="1200" baseline="0">
                        <a:solidFill>
                          <a:srgbClr val="C00000"/>
                        </a:solidFill>
                        <a:latin typeface="Arial" panose="020B0604020202020204" pitchFamily="34" charset="0"/>
                        <a:ea typeface="+mn-ea"/>
                        <a:cs typeface="Arial" panose="020B0604020202020204" pitchFamily="34" charset="0"/>
                      </a:defRPr>
                    </a:pPr>
                    <a:fld id="{DCCCBCA8-9E7B-4125-93F9-D0CE35C844EA}" type="CELLRANGE">
                      <a:rPr lang="en-US">
                        <a:solidFill>
                          <a:srgbClr val="595959"/>
                        </a:solidFill>
                      </a:rPr>
                      <a:pPr>
                        <a:defRPr sz="14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7C16-4A90-A7F5-260BE4A5EBF8}"/>
                </c:ext>
              </c:extLst>
            </c:dLbl>
            <c:dLbl>
              <c:idx val="9"/>
              <c:tx>
                <c:rich>
                  <a:bodyPr/>
                  <a:lstStyle/>
                  <a:p>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13-7C16-4A90-A7F5-260BE4A5EBF8}"/>
                </c:ext>
              </c:extLst>
            </c:dLbl>
            <c:dLbl>
              <c:idx val="10"/>
              <c:tx>
                <c:rich>
                  <a:bodyPr/>
                  <a:lstStyle/>
                  <a:p>
                    <a:fld id="{1D53002C-06EA-452B-878E-2D7222476AC1}"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7C16-4A90-A7F5-260BE4A5EBF8}"/>
                </c:ext>
              </c:extLst>
            </c:dLbl>
            <c:dLbl>
              <c:idx val="11"/>
              <c:tx>
                <c:rich>
                  <a:bodyPr/>
                  <a:lstStyle/>
                  <a:p>
                    <a:fld id="{D3FD0C53-A94B-49D4-BEE0-D136599BFBDE}"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9-7C16-4A90-A7F5-260BE4A5EBF8}"/>
                </c:ext>
              </c:extLst>
            </c:dLbl>
            <c:dLbl>
              <c:idx val="12"/>
              <c:tx>
                <c:rich>
                  <a:bodyPr/>
                  <a:lstStyle/>
                  <a:p>
                    <a:fld id="{CFD7083D-D014-4523-A611-ECFF26F67880}"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15-8668-4247-9467-F661F1DFD252}"/>
                </c:ext>
              </c:extLst>
            </c:dLbl>
            <c:spPr>
              <a:noFill/>
              <a:ln>
                <a:noFill/>
              </a:ln>
              <a:effectLst/>
            </c:spPr>
            <c:txPr>
              <a:bodyPr rot="0" spcFirstLastPara="1" vertOverflow="ellipsis" vert="horz" wrap="square" anchor="ctr" anchorCtr="1"/>
              <a:lstStyle/>
              <a:p>
                <a:pPr>
                  <a:defRPr sz="14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Sheet1!$A$2:$A$14</c:f>
              <c:strCache>
                <c:ptCount val="13"/>
                <c:pt idx="0">
                  <c:v>Weekday</c:v>
                </c:pt>
                <c:pt idx="1">
                  <c:v>Weekend</c:v>
                </c:pt>
                <c:pt idx="3">
                  <c:v>AM</c:v>
                </c:pt>
                <c:pt idx="4">
                  <c:v>PM</c:v>
                </c:pt>
                <c:pt idx="6">
                  <c:v>Domestic</c:v>
                </c:pt>
                <c:pt idx="7">
                  <c:v>International</c:v>
                </c:pt>
                <c:pt idx="10">
                  <c:v>July</c:v>
                </c:pt>
                <c:pt idx="11">
                  <c:v>August</c:v>
                </c:pt>
                <c:pt idx="12">
                  <c:v>September</c:v>
                </c:pt>
              </c:strCache>
            </c:strRef>
          </c:cat>
          <c:val>
            <c:numRef>
              <c:f>Sheet1!$B$2:$B$14</c:f>
              <c:numCache>
                <c:formatCode>0.00000000</c:formatCode>
                <c:ptCount val="13"/>
                <c:pt idx="0">
                  <c:v>3.8115149499999998</c:v>
                </c:pt>
                <c:pt idx="1">
                  <c:v>3.5860262000000001</c:v>
                </c:pt>
                <c:pt idx="3">
                  <c:v>3.3942061300000002</c:v>
                </c:pt>
                <c:pt idx="4">
                  <c:v>3.9718957800000001</c:v>
                </c:pt>
                <c:pt idx="6">
                  <c:v>3.34553791</c:v>
                </c:pt>
                <c:pt idx="7">
                  <c:v>3.8597747299999998</c:v>
                </c:pt>
                <c:pt idx="8" formatCode="0.00">
                  <c:v>0</c:v>
                </c:pt>
                <c:pt idx="10">
                  <c:v>3.7375695200000001</c:v>
                </c:pt>
                <c:pt idx="11">
                  <c:v>3.6907777199999998</c:v>
                </c:pt>
                <c:pt idx="12">
                  <c:v>3.9133605299999998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Sheet1!$C$2:$C$14</c15:f>
                <c15:dlblRangeCache>
                  <c:ptCount val="13"/>
                  <c:pt idx="0">
                    <c:v>3.81</c:v>
                  </c:pt>
                  <c:pt idx="1">
                    <c:v>3.59</c:v>
                  </c:pt>
                  <c:pt idx="3">
                    <c:v>3.39</c:v>
                  </c:pt>
                  <c:pt idx="4">
                    <c:v>3.97</c:v>
                  </c:pt>
                  <c:pt idx="6">
                    <c:v>3.35</c:v>
                  </c:pt>
                  <c:pt idx="7">
                    <c:v>3.86</c:v>
                  </c:pt>
                  <c:pt idx="10">
                    <c:v>3.74</c:v>
                  </c:pt>
                  <c:pt idx="11">
                    <c:v>3.69</c:v>
                  </c:pt>
                  <c:pt idx="12">
                    <c:v>3.91</c:v>
                  </c:pt>
                </c15:dlblRangeCache>
              </c15:datalabelsRange>
            </c:ext>
            <c:ext xmlns:c16="http://schemas.microsoft.com/office/drawing/2014/chart" uri="{C3380CC4-5D6E-409C-BE32-E72D297353CC}">
              <c16:uniqueId val="{0000000F-7C16-4A90-A7F5-260BE4A5EBF8}"/>
            </c:ext>
          </c:extLst>
        </c:ser>
        <c:ser>
          <c:idx val="1"/>
          <c:order val="1"/>
          <c:spPr>
            <a:noFill/>
            <a:ln>
              <a:noFill/>
            </a:ln>
            <a:effectLst/>
          </c:spPr>
          <c:invertIfNegative val="0"/>
          <c:cat>
            <c:strRef>
              <c:f>Sheet1!$A$2:$A$14</c:f>
              <c:strCache>
                <c:ptCount val="13"/>
                <c:pt idx="0">
                  <c:v>Weekday</c:v>
                </c:pt>
                <c:pt idx="1">
                  <c:v>Weekend</c:v>
                </c:pt>
                <c:pt idx="3">
                  <c:v>AM</c:v>
                </c:pt>
                <c:pt idx="4">
                  <c:v>PM</c:v>
                </c:pt>
                <c:pt idx="6">
                  <c:v>Domestic</c:v>
                </c:pt>
                <c:pt idx="7">
                  <c:v>International</c:v>
                </c:pt>
                <c:pt idx="10">
                  <c:v>July</c:v>
                </c:pt>
                <c:pt idx="11">
                  <c:v>August</c:v>
                </c:pt>
                <c:pt idx="12">
                  <c:v>September</c:v>
                </c:pt>
              </c:strCache>
            </c:strRef>
          </c:cat>
          <c:val>
            <c:numRef>
              <c:f>Sheet1!$C$2:$C$14</c:f>
              <c:numCache>
                <c:formatCode>0.00</c:formatCode>
                <c:ptCount val="13"/>
                <c:pt idx="0">
                  <c:v>0</c:v>
                </c:pt>
                <c:pt idx="1">
                  <c:v>0</c:v>
                </c:pt>
                <c:pt idx="3">
                  <c:v>0</c:v>
                </c:pt>
                <c:pt idx="4">
                  <c:v>0</c:v>
                </c:pt>
                <c:pt idx="6">
                  <c:v>0</c:v>
                </c:pt>
                <c:pt idx="7">
                  <c:v>0</c:v>
                </c:pt>
                <c:pt idx="8">
                  <c:v>0</c:v>
                </c:pt>
                <c:pt idx="10">
                  <c:v>0</c:v>
                </c:pt>
                <c:pt idx="11">
                  <c:v>0</c:v>
                </c:pt>
                <c:pt idx="12">
                  <c:v>0</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3-0CDB-B84B-8E6E-7555486B09C0}"/>
            </c:ext>
          </c:extLst>
        </c:ser>
        <c:dLbls>
          <c:showLegendKey val="0"/>
          <c:showVal val="0"/>
          <c:showCatName val="0"/>
          <c:showSerName val="0"/>
          <c:showPercent val="0"/>
          <c:showBubbleSize val="0"/>
        </c:dLbls>
        <c:gapWidth val="200"/>
        <c:overlap val="100"/>
        <c:axId val="299334464"/>
        <c:axId val="299324896"/>
      </c:barChart>
      <c:catAx>
        <c:axId val="299334464"/>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0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w="25400">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58043113350868E-2"/>
          <c:y val="6.4873449504375458E-2"/>
          <c:w val="0.95202457904815674"/>
          <c:h val="0.77309703826904297"/>
        </c:manualLayout>
      </c:layout>
      <c:barChart>
        <c:barDir val="col"/>
        <c:grouping val="clustered"/>
        <c:varyColors val="0"/>
        <c:ser>
          <c:idx val="0"/>
          <c:order val="0"/>
          <c:tx>
            <c:strRef>
              <c:f>Sheet1!$B$1</c:f>
              <c:strCache>
                <c:ptCount val="1"/>
                <c:pt idx="0">
                  <c:v>data</c:v>
                </c:pt>
              </c:strCache>
            </c:strRef>
          </c:tx>
          <c:spPr>
            <a:solidFill>
              <a:schemeClr val="tx2">
                <a:lumMod val="20000"/>
                <a:lumOff val="80000"/>
              </a:schemeClr>
            </a:solidFill>
            <a:ln>
              <a:noFill/>
            </a:ln>
            <a:effectLst/>
          </c:spPr>
          <c:invertIfNegative val="0"/>
          <c:dLbls>
            <c:dLbl>
              <c:idx val="0"/>
              <c:tx>
                <c:rich>
                  <a:bodyPr/>
                  <a:lstStyle/>
                  <a:p>
                    <a:fld id="{80DC0513-212B-41C8-9CD9-FEB1D28CEDB4}" type="CELLRANGE">
                      <a:rPr lang="en-US"/>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5EB4-4AD7-92D4-B3B57AD704F8}"/>
                </c:ext>
              </c:extLst>
            </c:dLbl>
            <c:dLbl>
              <c:idx val="1"/>
              <c:tx>
                <c:rich>
                  <a:bodyPr/>
                  <a:lstStyle/>
                  <a:p>
                    <a:fld id="{E55A1873-EF88-49F8-9209-635AF7EE27B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EB4-4AD7-92D4-B3B57AD704F8}"/>
                </c:ext>
              </c:extLst>
            </c:dLbl>
            <c:numFmt formatCode="#,##0.00" sourceLinked="0"/>
            <c:spPr>
              <a:noFill/>
              <a:ln>
                <a:noFill/>
              </a:ln>
              <a:effectLst/>
            </c:spPr>
            <c:txPr>
              <a:bodyPr rot="0" spcFirstLastPara="1" vertOverflow="ellipsis" vert="horz" wrap="square" anchor="ctr" anchorCtr="1"/>
              <a:lstStyle/>
              <a:p>
                <a:pPr>
                  <a:defRPr sz="1200" b="1"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Domestic</c:v>
                </c:pt>
                <c:pt idx="1">
                  <c:v>International </c:v>
                </c:pt>
              </c:strCache>
            </c:strRef>
          </c:cat>
          <c:val>
            <c:numRef>
              <c:f>Sheet1!$B$2:$B$3</c:f>
              <c:numCache>
                <c:formatCode>0.00000000</c:formatCode>
                <c:ptCount val="2"/>
                <c:pt idx="0">
                  <c:v>3.4994090799999999</c:v>
                </c:pt>
                <c:pt idx="1">
                  <c:v>3.7706949399999998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Sheet1!$C$2:$C$3</c15:f>
                <c15:dlblRangeCache>
                  <c:ptCount val="2"/>
                  <c:pt idx="0">
                    <c:v>3.50</c:v>
                  </c:pt>
                  <c:pt idx="1">
                    <c:v>3.77</c:v>
                  </c:pt>
                </c15:dlblRangeCache>
              </c15:datalabelsRange>
            </c:ext>
            <c:ext xmlns:c16="http://schemas.microsoft.com/office/drawing/2014/chart" uri="{C3380CC4-5D6E-409C-BE32-E72D297353CC}">
              <c16:uniqueId val="{00000000-E317-428E-BDCA-40D4CC1EE413}"/>
            </c:ext>
          </c:extLst>
        </c:ser>
        <c:dLbls>
          <c:showLegendKey val="0"/>
          <c:showVal val="0"/>
          <c:showCatName val="0"/>
          <c:showSerName val="0"/>
          <c:showPercent val="0"/>
          <c:showBubbleSize val="0"/>
        </c:dLbls>
        <c:gapWidth val="230"/>
        <c:axId val="1303019136"/>
        <c:axId val="1303017496"/>
      </c:barChart>
      <c:catAx>
        <c:axId val="1303019136"/>
        <c:scaling>
          <c:orientation val="minMax"/>
        </c:scaling>
        <c:delete val="0"/>
        <c:axPos val="b"/>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1"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crossAx val="1303017496"/>
        <c:crosses val="autoZero"/>
        <c:auto val="0"/>
        <c:lblAlgn val="ctr"/>
        <c:lblOffset val="100"/>
        <c:noMultiLvlLbl val="0"/>
      </c:catAx>
      <c:valAx>
        <c:axId val="1303017496"/>
        <c:scaling>
          <c:orientation val="minMax"/>
          <c:max val="6"/>
          <c:min val="0"/>
        </c:scaling>
        <c:delete val="1"/>
        <c:axPos val="l"/>
        <c:numFmt formatCode="0.00000000" sourceLinked="1"/>
        <c:majorTickMark val="out"/>
        <c:minorTickMark val="none"/>
        <c:tickLblPos val="nextTo"/>
        <c:crossAx val="1303019136"/>
        <c:crosses val="autoZero"/>
        <c:crossBetween val="between"/>
        <c:majorUnit val="1"/>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smtId="4294967295">
          <a:solidFill>
            <a:schemeClr val="tx1">
              <a:lumMod val="85000"/>
              <a:lumOff val="15000"/>
            </a:schemeClr>
          </a:solidFil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70103740692139"/>
          <c:y val="0"/>
          <c:w val="0.59492707252502441"/>
          <c:h val="1"/>
        </c:manualLayout>
      </c:layout>
      <c:barChart>
        <c:barDir val="bar"/>
        <c:grouping val="clustered"/>
        <c:varyColors val="0"/>
        <c:ser>
          <c:idx val="0"/>
          <c:order val="0"/>
          <c:tx>
            <c:strRef>
              <c:f>Sheet1!$B$1</c:f>
              <c:strCache>
                <c:ptCount val="1"/>
                <c:pt idx="0">
                  <c:v>Column2</c:v>
                </c:pt>
              </c:strCache>
            </c:strRef>
          </c:tx>
          <c:spPr>
            <a:solidFill>
              <a:srgbClr val="003A8C"/>
            </a:solidFill>
            <a:ln>
              <a:noFill/>
            </a:ln>
            <a:effectLst/>
          </c:spPr>
          <c:invertIfNegative val="0"/>
          <c:dLbls>
            <c:dLbl>
              <c:idx val="0"/>
              <c:tx>
                <c:rich>
                  <a:bodyPr/>
                  <a:lstStyle/>
                  <a:p>
                    <a:fld id="{5EA179AE-475B-4DBE-AA88-BD70458628AB}"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F341-4BFA-85B9-C0BADA0FD778}"/>
                </c:ext>
              </c:extLst>
            </c:dLbl>
            <c:dLbl>
              <c:idx val="1"/>
              <c:tx>
                <c:rich>
                  <a:bodyPr/>
                  <a:lstStyle/>
                  <a:p>
                    <a:fld id="{9006E7EE-FE12-4C72-AE9C-4C9B24DFDF1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341-4BFA-85B9-C0BADA0FD778}"/>
                </c:ext>
              </c:extLst>
            </c:dLbl>
            <c:dLbl>
              <c:idx val="2"/>
              <c:tx>
                <c:rich>
                  <a:bodyPr/>
                  <a:lstStyle/>
                  <a:p>
                    <a:fld id="{A5188DD8-4B1C-4707-AE76-206FEC650C6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341-4BFA-85B9-C0BADA0FD77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Ease of getting to the airport</c:v>
                </c:pt>
                <c:pt idx="1">
                  <c:v>Signage to access terminal</c:v>
                </c:pt>
                <c:pt idx="2">
                  <c:v>VFM: Transport</c:v>
                </c:pt>
              </c:strCache>
            </c:strRef>
          </c:cat>
          <c:val>
            <c:numRef>
              <c:f>Sheet1!$B$2:$B$4</c:f>
              <c:numCache>
                <c:formatCode>0.00000000</c:formatCode>
                <c:ptCount val="3"/>
                <c:pt idx="0">
                  <c:v>4.0442769199999997</c:v>
                </c:pt>
                <c:pt idx="1">
                  <c:v>3.7894109500000002</c:v>
                </c:pt>
                <c:pt idx="2">
                  <c:v>3.4977762700000001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Sheet1!$C$2:$C$4</c15:f>
                <c15:dlblRangeCache>
                  <c:ptCount val="3"/>
                  <c:pt idx="0">
                    <c:v>4.04</c:v>
                  </c:pt>
                  <c:pt idx="1">
                    <c:v>3.79</c:v>
                  </c:pt>
                  <c:pt idx="2">
                    <c:v>3.50</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44611239433289"/>
          <c:y val="0"/>
          <c:w val="0.59492707252502441"/>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AFBEE783-EBBB-4486-8AB7-D5B561C7DFF5}"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0514-4E17-BB7E-4C8479517B62}"/>
                </c:ext>
              </c:extLst>
            </c:dLbl>
            <c:dLbl>
              <c:idx val="1"/>
              <c:tx>
                <c:rich>
                  <a:bodyPr/>
                  <a:lstStyle/>
                  <a:p>
                    <a:fld id="{4E63F159-6618-4D0C-AA23-B8D10937821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514-4E17-BB7E-4C8479517B62}"/>
                </c:ext>
              </c:extLst>
            </c:dLbl>
            <c:dLbl>
              <c:idx val="2"/>
              <c:tx>
                <c:rich>
                  <a:bodyPr/>
                  <a:lstStyle/>
                  <a:p>
                    <a:fld id="{DC185F2C-566E-41B5-967A-F89DFDAAAF3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514-4E17-BB7E-4C8479517B6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Ease of finding check-in area</c:v>
                </c:pt>
                <c:pt idx="1">
                  <c:v>Waiting time: Check-in</c:v>
                </c:pt>
                <c:pt idx="2">
                  <c:v>Courtesy &amp; helpfulness: Check-in staff</c:v>
                </c:pt>
              </c:strCache>
            </c:strRef>
          </c:cat>
          <c:val>
            <c:numRef>
              <c:f>Sheet1!$B$2:$B$4</c:f>
              <c:numCache>
                <c:formatCode>0.00000000</c:formatCode>
                <c:ptCount val="3"/>
                <c:pt idx="0">
                  <c:v>3.94472063</c:v>
                </c:pt>
                <c:pt idx="1">
                  <c:v>3.5192096400000001</c:v>
                </c:pt>
                <c:pt idx="2">
                  <c:v>4.0629351099999997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Sheet1!$C$2:$C$4</c15:f>
                <c15:dlblRangeCache>
                  <c:ptCount val="3"/>
                  <c:pt idx="0">
                    <c:v>3.94</c:v>
                  </c:pt>
                  <c:pt idx="1">
                    <c:v>3.52</c:v>
                  </c:pt>
                  <c:pt idx="2">
                    <c:v>4.06</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70103740692139"/>
          <c:y val="0"/>
          <c:w val="0.59492707252502441"/>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7A2357C7-E4BD-4BEE-9483-F6309989DB19}"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DFFD-43A2-9E3E-3FD70BEE794F}"/>
                </c:ext>
              </c:extLst>
            </c:dLbl>
            <c:dLbl>
              <c:idx val="1"/>
              <c:tx>
                <c:rich>
                  <a:bodyPr/>
                  <a:lstStyle/>
                  <a:p>
                    <a:fld id="{0F4D4F20-3BC7-43F6-B798-1308149A3CF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FFD-43A2-9E3E-3FD70BEE794F}"/>
                </c:ext>
              </c:extLst>
            </c:dLbl>
            <c:dLbl>
              <c:idx val="2"/>
              <c:tx>
                <c:rich>
                  <a:bodyPr/>
                  <a:lstStyle/>
                  <a:p>
                    <a:fld id="{8010BFD8-42AA-464D-8C5C-3A68E02BF18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FFD-43A2-9E3E-3FD70BEE794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Ease in security screening</c:v>
                </c:pt>
                <c:pt idx="1">
                  <c:v>Waiting time: Security screening</c:v>
                </c:pt>
                <c:pt idx="2">
                  <c:v>Courtesy &amp; helpfulness: Security staff</c:v>
                </c:pt>
              </c:strCache>
            </c:strRef>
          </c:cat>
          <c:val>
            <c:numRef>
              <c:f>Sheet1!$B$2:$B$4</c:f>
              <c:numCache>
                <c:formatCode>0.00000000</c:formatCode>
                <c:ptCount val="3"/>
                <c:pt idx="0">
                  <c:v>3.79968642</c:v>
                </c:pt>
                <c:pt idx="1">
                  <c:v>3.6597566399999999</c:v>
                </c:pt>
                <c:pt idx="2">
                  <c:v>3.8492633299999999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Sheet1!$C$2:$C$4</c15:f>
                <c15:dlblRangeCache>
                  <c:ptCount val="3"/>
                  <c:pt idx="0">
                    <c:v>3.80</c:v>
                  </c:pt>
                  <c:pt idx="1">
                    <c:v>3.66</c:v>
                  </c:pt>
                  <c:pt idx="2">
                    <c:v>3.85</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70103740692139"/>
          <c:y val="0"/>
          <c:w val="0.59492707252502441"/>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2EA8DFA9-8103-4741-9A0D-D978AF610F7E}"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5441-4226-9352-E1126F2A9027}"/>
                </c:ext>
              </c:extLst>
            </c:dLbl>
            <c:dLbl>
              <c:idx val="1"/>
              <c:tx>
                <c:rich>
                  <a:bodyPr/>
                  <a:lstStyle/>
                  <a:p>
                    <a:fld id="{C4E7404E-A469-4648-89AD-097FF54A966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441-4226-9352-E1126F2A9027}"/>
                </c:ext>
              </c:extLst>
            </c:dLbl>
            <c:dLbl>
              <c:idx val="2"/>
              <c:tx>
                <c:rich>
                  <a:bodyPr/>
                  <a:lstStyle/>
                  <a:p>
                    <a:fld id="{FC6CACE5-EB57-4A1A-A6D2-E69174DBF67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441-4226-9352-E1126F2A9027}"/>
                </c:ext>
              </c:extLst>
            </c:dLbl>
            <c:dLbl>
              <c:idx val="3"/>
              <c:tx>
                <c:rich>
                  <a:bodyPr/>
                  <a:lstStyle/>
                  <a:p>
                    <a:fld id="{94AC8E5D-E911-4F73-87B5-251EDE0D052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441-4226-9352-E1126F2A9027}"/>
                </c:ext>
              </c:extLst>
            </c:dLbl>
            <c:dLbl>
              <c:idx val="4"/>
              <c:tx>
                <c:rich>
                  <a:bodyPr/>
                  <a:lstStyle/>
                  <a:p>
                    <a:fld id="{7A7D918C-CF98-47D5-B65F-4C2C7A0122C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441-4226-9352-E1126F2A902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Restaurants/bars/cafés</c:v>
                </c:pt>
                <c:pt idx="1">
                  <c:v>VFM: Restaurants/bars/cafés</c:v>
                </c:pt>
                <c:pt idx="2">
                  <c:v>Shops</c:v>
                </c:pt>
                <c:pt idx="3">
                  <c:v>VFM: Shops</c:v>
                </c:pt>
                <c:pt idx="4">
                  <c:v>Courtesy &amp; helpfulness: Shopping and dining staff</c:v>
                </c:pt>
              </c:strCache>
            </c:strRef>
          </c:cat>
          <c:val>
            <c:numRef>
              <c:f>Sheet1!$B$2:$B$6</c:f>
              <c:numCache>
                <c:formatCode>0.00000000</c:formatCode>
                <c:ptCount val="5"/>
                <c:pt idx="0">
                  <c:v>3.5128565599999999</c:v>
                </c:pt>
                <c:pt idx="1">
                  <c:v>2.95826067</c:v>
                </c:pt>
                <c:pt idx="2">
                  <c:v>3.3205939999999998</c:v>
                </c:pt>
                <c:pt idx="3">
                  <c:v>3.0238008299999999</c:v>
                </c:pt>
                <c:pt idx="4">
                  <c:v>3.6724276599999999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3.51</c:v>
                  </c:pt>
                  <c:pt idx="1">
                    <c:v>2.96</c:v>
                  </c:pt>
                  <c:pt idx="2">
                    <c:v>3.32</c:v>
                  </c:pt>
                  <c:pt idx="3">
                    <c:v>3.02</c:v>
                  </c:pt>
                  <c:pt idx="4">
                    <c:v>3.67</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70103740692139"/>
          <c:y val="0"/>
          <c:w val="0.59492707252502441"/>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6FB84E74-41C1-4905-A32B-B17C02BC6A39}"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7192-42A7-A83E-F37FDBD02EF3}"/>
                </c:ext>
              </c:extLst>
            </c:dLbl>
            <c:dLbl>
              <c:idx val="1"/>
              <c:tx>
                <c:rich>
                  <a:bodyPr/>
                  <a:lstStyle/>
                  <a:p>
                    <a:fld id="{C3F1B8BC-5AAA-497B-86B8-E44CDF934AF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192-42A7-A83E-F37FDBD02EF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Comfort of waiting at gate areas</c:v>
                </c:pt>
                <c:pt idx="1">
                  <c:v>Availability of seats at gate areas</c:v>
                </c:pt>
              </c:strCache>
            </c:strRef>
          </c:cat>
          <c:val>
            <c:numRef>
              <c:f>Sheet1!$B$2:$B$3</c:f>
              <c:numCache>
                <c:formatCode>0.00000000</c:formatCode>
                <c:ptCount val="2"/>
                <c:pt idx="0">
                  <c:v>3.63438821</c:v>
                </c:pt>
                <c:pt idx="1">
                  <c:v>3.8360506000000001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Sheet1!$C$2:$C$3</c15:f>
                <c15:dlblRangeCache>
                  <c:ptCount val="2"/>
                  <c:pt idx="0">
                    <c:v>3.63</c:v>
                  </c:pt>
                  <c:pt idx="1">
                    <c:v>3.84</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68869924545288"/>
          <c:y val="0"/>
          <c:w val="0.59494918584823608"/>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437D412F-408B-4584-A3C0-8102F4F648BF}"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5738-4669-82F0-B8BD5726BABD}"/>
                </c:ext>
              </c:extLst>
            </c:dLbl>
            <c:dLbl>
              <c:idx val="1"/>
              <c:tx>
                <c:rich>
                  <a:bodyPr/>
                  <a:lstStyle/>
                  <a:p>
                    <a:fld id="{565AD2D7-8504-45AA-A7E5-EDA11CDB608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738-4669-82F0-B8BD5726BABD}"/>
                </c:ext>
              </c:extLst>
            </c:dLbl>
            <c:dLbl>
              <c:idx val="2"/>
              <c:tx>
                <c:rich>
                  <a:bodyPr/>
                  <a:lstStyle/>
                  <a:p>
                    <a:fld id="{012E04EF-C3D5-4160-8749-C5C1C20AD22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738-4669-82F0-B8BD5726BABD}"/>
                </c:ext>
              </c:extLst>
            </c:dLbl>
            <c:dLbl>
              <c:idx val="3"/>
              <c:tx>
                <c:rich>
                  <a:bodyPr/>
                  <a:lstStyle/>
                  <a:p>
                    <a:fld id="{7F3014F7-91F1-4EAB-9D0B-04723209F0B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738-4669-82F0-B8BD5726BABD}"/>
                </c:ext>
              </c:extLst>
            </c:dLbl>
            <c:dLbl>
              <c:idx val="4"/>
              <c:tx>
                <c:rich>
                  <a:bodyPr/>
                  <a:lstStyle/>
                  <a:p>
                    <a:fld id="{D4083BAD-5BA8-43DC-A81E-7FB9B8C7E9F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738-4669-82F0-B8BD5726BABD}"/>
                </c:ext>
              </c:extLst>
            </c:dLbl>
            <c:dLbl>
              <c:idx val="5"/>
              <c:tx>
                <c:rich>
                  <a:bodyPr/>
                  <a:lstStyle/>
                  <a:p>
                    <a:fld id="{0BED4B34-7A7F-4F5C-B73C-A63FD4BB069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738-4669-82F0-B8BD5726BABD}"/>
                </c:ext>
              </c:extLst>
            </c:dLbl>
            <c:dLbl>
              <c:idx val="6"/>
              <c:tx>
                <c:rich>
                  <a:bodyPr/>
                  <a:lstStyle/>
                  <a:p>
                    <a:fld id="{66551A84-BA3B-4D6E-AD2B-7479A44D3BB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738-4669-82F0-B8BD5726BABD}"/>
                </c:ext>
              </c:extLst>
            </c:dLbl>
            <c:dLbl>
              <c:idx val="7"/>
              <c:tx>
                <c:rich>
                  <a:bodyPr/>
                  <a:lstStyle/>
                  <a:p>
                    <a:fld id="{B07D1D47-56E5-4CEE-8380-55FF4977319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738-4669-82F0-B8BD5726BABD}"/>
                </c:ext>
              </c:extLst>
            </c:dLbl>
            <c:dLbl>
              <c:idx val="8"/>
              <c:tx>
                <c:rich>
                  <a:bodyPr/>
                  <a:lstStyle/>
                  <a:p>
                    <a:fld id="{7659DE84-E319-4C12-9085-DAF7F993BC8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738-4669-82F0-B8BD5726BABD}"/>
                </c:ext>
              </c:extLst>
            </c:dLbl>
            <c:dLbl>
              <c:idx val="9"/>
              <c:tx>
                <c:rich>
                  <a:bodyPr/>
                  <a:lstStyle/>
                  <a:p>
                    <a:fld id="{FEDC74DB-CAB0-43EA-A0E6-84D459CF01E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738-4669-82F0-B8BD5726BAB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Sheet1!$A$2:$A$11</c:f>
              <c:strCache>
                <c:ptCount val="10"/>
                <c:pt idx="0">
                  <c:v>Ease of finding way</c:v>
                </c:pt>
                <c:pt idx="1">
                  <c:v>Availability of flight info.</c:v>
                </c:pt>
                <c:pt idx="2">
                  <c:v>Walking distance inside terminal</c:v>
                </c:pt>
                <c:pt idx="3">
                  <c:v>Ease of making connection</c:v>
                </c:pt>
                <c:pt idx="4">
                  <c:v>Courtesy &amp; helpfulness: Airport staff</c:v>
                </c:pt>
                <c:pt idx="5">
                  <c:v>Wi-Fi service quality</c:v>
                </c:pt>
                <c:pt idx="6">
                  <c:v>Availability of charging stations</c:v>
                </c:pt>
                <c:pt idx="7">
                  <c:v>Entertainment &amp; leisure options</c:v>
                </c:pt>
                <c:pt idx="8">
                  <c:v>Availability of washrooms</c:v>
                </c:pt>
                <c:pt idx="9">
                  <c:v>Cleanliness of washrooms</c:v>
                </c:pt>
              </c:strCache>
            </c:strRef>
          </c:cat>
          <c:val>
            <c:numRef>
              <c:f>Sheet1!$B$2:$B$11</c:f>
              <c:numCache>
                <c:formatCode>0.00000000</c:formatCode>
                <c:ptCount val="10"/>
                <c:pt idx="0">
                  <c:v>3.8595278999999998</c:v>
                </c:pt>
                <c:pt idx="1">
                  <c:v>3.8056756599999999</c:v>
                </c:pt>
                <c:pt idx="2">
                  <c:v>3.7438289899999999</c:v>
                </c:pt>
                <c:pt idx="3">
                  <c:v>3.7251139800000002</c:v>
                </c:pt>
                <c:pt idx="4">
                  <c:v>3.9555079499999999</c:v>
                </c:pt>
                <c:pt idx="5">
                  <c:v>3.8164573599999998</c:v>
                </c:pt>
                <c:pt idx="6">
                  <c:v>3.3768576000000001</c:v>
                </c:pt>
                <c:pt idx="7">
                  <c:v>2.8899107000000002</c:v>
                </c:pt>
                <c:pt idx="8">
                  <c:v>3.8032491899999998</c:v>
                </c:pt>
                <c:pt idx="9">
                  <c:v>3.6465953999999998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Sheet1!$C$2:$C$11</c15:f>
                <c15:dlblRangeCache>
                  <c:ptCount val="10"/>
                  <c:pt idx="0">
                    <c:v>3.86</c:v>
                  </c:pt>
                  <c:pt idx="1">
                    <c:v>3.81</c:v>
                  </c:pt>
                  <c:pt idx="2">
                    <c:v>3.74</c:v>
                  </c:pt>
                  <c:pt idx="3">
                    <c:v>3.73</c:v>
                  </c:pt>
                  <c:pt idx="4">
                    <c:v>3.96</c:v>
                  </c:pt>
                  <c:pt idx="5">
                    <c:v>3.82</c:v>
                  </c:pt>
                  <c:pt idx="6">
                    <c:v>3.38</c:v>
                  </c:pt>
                  <c:pt idx="7">
                    <c:v>2.89</c:v>
                  </c:pt>
                  <c:pt idx="8">
                    <c:v>3.80</c:v>
                  </c:pt>
                  <c:pt idx="9">
                    <c:v>3.65</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70103740692139"/>
          <c:y val="0"/>
          <c:w val="0.59492707252502441"/>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62546C3E-7649-4A4B-9345-BBA7E92A2266}"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B8FD-4DCC-B3C1-F7D150B3D897}"/>
                </c:ext>
              </c:extLst>
            </c:dLbl>
            <c:dLbl>
              <c:idx val="1"/>
              <c:tx>
                <c:rich>
                  <a:bodyPr/>
                  <a:lstStyle/>
                  <a:p>
                    <a:fld id="{C01C44F5-C12C-4530-BCD8-C73574AAF3A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8FD-4DCC-B3C1-F7D150B3D897}"/>
                </c:ext>
              </c:extLst>
            </c:dLbl>
            <c:dLbl>
              <c:idx val="2"/>
              <c:tx>
                <c:rich>
                  <a:bodyPr/>
                  <a:lstStyle/>
                  <a:p>
                    <a:fld id="{C6A09EDD-6367-4C62-BA4E-962C1009C3E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8FD-4DCC-B3C1-F7D150B3D89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Health safety</c:v>
                </c:pt>
                <c:pt idx="1">
                  <c:v>Cleanliness</c:v>
                </c:pt>
                <c:pt idx="2">
                  <c:v>Ambience</c:v>
                </c:pt>
              </c:strCache>
            </c:strRef>
          </c:cat>
          <c:val>
            <c:numRef>
              <c:f>Sheet1!$B$2:$B$4</c:f>
              <c:numCache>
                <c:formatCode>0.00000000</c:formatCode>
                <c:ptCount val="3"/>
                <c:pt idx="0">
                  <c:v>3.8488625600000002</c:v>
                </c:pt>
                <c:pt idx="1">
                  <c:v>3.8537953800000002</c:v>
                </c:pt>
                <c:pt idx="2">
                  <c:v>3.7124676600000002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Sheet1!$C$2:$C$4</c15:f>
                <c15:dlblRangeCache>
                  <c:ptCount val="3"/>
                  <c:pt idx="0">
                    <c:v>3.85</c:v>
                  </c:pt>
                  <c:pt idx="1">
                    <c:v>3.85</c:v>
                  </c:pt>
                  <c:pt idx="2">
                    <c:v>3.71</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23631429672241"/>
          <c:y val="0"/>
          <c:w val="0.59960007667541504"/>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9C22E4BD-D95A-494A-801C-F556FDFA1293}"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2FB4-4126-AA7C-3F5A6F364404}"/>
                </c:ext>
              </c:extLst>
            </c:dLbl>
            <c:dLbl>
              <c:idx val="1"/>
              <c:tx>
                <c:rich>
                  <a:bodyPr/>
                  <a:lstStyle/>
                  <a:p>
                    <a:fld id="{E0198259-2A70-4D7C-83D9-E652B339479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B4-4126-AA7C-3F5A6F36440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Waiting time: Border/passport control</c:v>
                </c:pt>
                <c:pt idx="1">
                  <c:v>Courtesy &amp; helpfulness: Border/passport control staff</c:v>
                </c:pt>
              </c:strCache>
            </c:strRef>
          </c:cat>
          <c:val>
            <c:numRef>
              <c:f>Sheet1!$B$2:$B$3</c:f>
              <c:numCache>
                <c:formatCode>0.00000000</c:formatCode>
                <c:ptCount val="2"/>
                <c:pt idx="0">
                  <c:v>3.89567716</c:v>
                </c:pt>
                <c:pt idx="1">
                  <c:v>3.94810434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Sheet1!$C$2:$C$3</c15:f>
                <c15:dlblRangeCache>
                  <c:ptCount val="2"/>
                  <c:pt idx="0">
                    <c:v>3.90</c:v>
                  </c:pt>
                  <c:pt idx="1">
                    <c:v>3.95</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70103740692139"/>
          <c:y val="0"/>
          <c:w val="0.59492707252502441"/>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layout>
                <c:manualLayout>
                  <c:x val="-1.2797058470412695E-16"/>
                  <c:y val="0.24999848008155823"/>
                </c:manualLayout>
              </c:layout>
              <c:tx>
                <c:rich>
                  <a:bodyPr/>
                  <a:lstStyle/>
                  <a:p>
                    <a:fld id="{7BC3129A-57A5-4018-BAD7-F654542ADB11}"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FAFE-48E2-8EA5-73B74FE64AC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c:f>
              <c:strCache>
                <c:ptCount val="1"/>
                <c:pt idx="0">
                  <c:v>Overall Satisfaction</c:v>
                </c:pt>
              </c:strCache>
            </c:strRef>
          </c:cat>
          <c:val>
            <c:numRef>
              <c:f>Sheet1!$B$2</c:f>
              <c:numCache>
                <c:formatCode>0.00000000</c:formatCode>
                <c:ptCount val="1"/>
                <c:pt idx="0">
                  <c:v>3.71247287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15:f>
                <c15:dlblRangeCache>
                  <c:ptCount val="1"/>
                  <c:pt idx="0">
                    <c:v>3.71</c:v>
                  </c:pt>
                </c15:dlblRangeCache>
              </c15:datalabelsRange>
            </c:ext>
            <c:ext xmlns:c16="http://schemas.microsoft.com/office/drawing/2014/chart" uri="{C3380CC4-5D6E-409C-BE32-E72D297353CC}">
              <c16:uniqueId val="{00000000-18A8-CA42-8241-B2350D4CF322}"/>
            </c:ext>
          </c:extLst>
        </c:ser>
        <c:dLbls>
          <c:showLegendKey val="0"/>
          <c:showVal val="0"/>
          <c:showCatName val="0"/>
          <c:showSerName val="0"/>
          <c:showPercent val="0"/>
          <c:showBubbleSize val="0"/>
        </c:dLbls>
        <c:gapWidth val="30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9772281646729"/>
          <c:y val="0"/>
          <c:w val="0.58771765232086182"/>
          <c:h val="1"/>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Lbls>
            <c:dLbl>
              <c:idx val="0"/>
              <c:tx>
                <c:rich>
                  <a:bodyPr/>
                  <a:lstStyle/>
                  <a:p>
                    <a:fld id="{0BEBFE78-C647-430D-B699-D604DA78D0A1}"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1110-4A51-BDC4-FB403407DE2F}"/>
                </c:ext>
              </c:extLst>
            </c:dLbl>
            <c:dLbl>
              <c:idx val="1"/>
              <c:tx>
                <c:rich>
                  <a:bodyPr/>
                  <a:lstStyle/>
                  <a:p>
                    <a:fld id="{5CC5BF24-48F7-45BE-88F0-0609908A664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10-4A51-BDC4-FB403407DE2F}"/>
                </c:ext>
              </c:extLst>
            </c:dLbl>
            <c:dLbl>
              <c:idx val="2"/>
              <c:tx>
                <c:rich>
                  <a:bodyPr/>
                  <a:lstStyle/>
                  <a:p>
                    <a:fld id="{82E81674-937D-4BE6-8DB9-73398EC51AF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10-4A51-BDC4-FB403407DE2F}"/>
                </c:ext>
              </c:extLst>
            </c:dLbl>
            <c:dLbl>
              <c:idx val="3"/>
              <c:tx>
                <c:rich>
                  <a:bodyPr/>
                  <a:lstStyle/>
                  <a:p>
                    <a:fld id="{F752FB64-937E-462C-8BB5-E42541317F6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10-4A51-BDC4-FB403407DE2F}"/>
                </c:ext>
              </c:extLst>
            </c:dLbl>
            <c:dLbl>
              <c:idx val="4"/>
              <c:tx>
                <c:rich>
                  <a:bodyPr/>
                  <a:lstStyle/>
                  <a:p>
                    <a:fld id="{7CA2631E-3783-42D3-8880-7DC07B5E753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10-4A51-BDC4-FB403407DE2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Ease of getting to the airport</c:v>
                </c:pt>
                <c:pt idx="1">
                  <c:v>Ease of finding check-in area</c:v>
                </c:pt>
                <c:pt idx="2">
                  <c:v>Ease in security screening</c:v>
                </c:pt>
                <c:pt idx="3">
                  <c:v>Ease of finding way</c:v>
                </c:pt>
                <c:pt idx="4">
                  <c:v>Ease of making connection</c:v>
                </c:pt>
              </c:strCache>
            </c:strRef>
          </c:cat>
          <c:val>
            <c:numRef>
              <c:f>Sheet1!$B$2:$B$6</c:f>
              <c:numCache>
                <c:formatCode>0.00000000</c:formatCode>
                <c:ptCount val="5"/>
                <c:pt idx="0">
                  <c:v>4.0442769199999997</c:v>
                </c:pt>
                <c:pt idx="1">
                  <c:v>3.94472063</c:v>
                </c:pt>
                <c:pt idx="2">
                  <c:v>3.79968642</c:v>
                </c:pt>
                <c:pt idx="3">
                  <c:v>3.8595278999999998</c:v>
                </c:pt>
                <c:pt idx="4">
                  <c:v>3.7251139800000002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4.04</c:v>
                  </c:pt>
                  <c:pt idx="1">
                    <c:v>3.94</c:v>
                  </c:pt>
                  <c:pt idx="2">
                    <c:v>3.80</c:v>
                  </c:pt>
                  <c:pt idx="3">
                    <c:v>3.86</c:v>
                  </c:pt>
                  <c:pt idx="4">
                    <c:v>3.73</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5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25119590759277"/>
          <c:y val="5.6279696524143219E-2"/>
          <c:w val="0.5558093786239624"/>
          <c:h val="0.88880205154418945"/>
        </c:manualLayout>
      </c:layout>
      <c:barChart>
        <c:barDir val="bar"/>
        <c:grouping val="clustered"/>
        <c:varyColors val="0"/>
        <c:ser>
          <c:idx val="0"/>
          <c:order val="0"/>
          <c:tx>
            <c:strRef>
              <c:f>Sheet1!$B$1</c:f>
              <c:strCache>
                <c:ptCount val="1"/>
                <c:pt idx="0">
                  <c:v>Series 1</c:v>
                </c:pt>
              </c:strCache>
            </c:strRef>
          </c:tx>
          <c:spPr>
            <a:solidFill>
              <a:schemeClr val="tx2">
                <a:lumMod val="20000"/>
                <a:lumOff val="80000"/>
              </a:schemeClr>
            </a:solidFill>
            <a:ln>
              <a:noFill/>
            </a:ln>
            <a:effectLst/>
          </c:spPr>
          <c:invertIfNegative val="0"/>
          <c:dPt>
            <c:idx val="0"/>
            <c:invertIfNegative val="0"/>
            <c:bubble3D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C8A-487C-88E6-ACA60B344AD3}"/>
              </c:ext>
            </c:extLst>
          </c:dPt>
          <c:dPt>
            <c:idx val="1"/>
            <c:invertIfNegative val="0"/>
            <c:bubble3D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C8A-487C-88E6-ACA60B344AD3}"/>
              </c:ext>
            </c:extLst>
          </c:dPt>
          <c:dPt>
            <c:idx val="2"/>
            <c:invertIfNegative val="0"/>
            <c:bubble3D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C8A-487C-88E6-ACA60B344AD3}"/>
              </c:ext>
            </c:extLst>
          </c:dPt>
          <c:dPt>
            <c:idx val="4"/>
            <c:invertIfNegative val="0"/>
            <c:bubble3D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C8A-487C-88E6-ACA60B344AD3}"/>
              </c:ext>
            </c:extLst>
          </c:dPt>
          <c:dLbls>
            <c:dLbl>
              <c:idx val="0"/>
              <c:tx>
                <c:rich>
                  <a:bodyPr/>
                  <a:lstStyle/>
                  <a:p>
                    <a:fld id="{FCC72131-7D1C-479C-859A-80EB436A5207}" type="CELLRANGE">
                      <a:rPr lang="en-US"/>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AC8A-487C-88E6-ACA60B344AD3}"/>
                </c:ext>
              </c:extLst>
            </c:dLbl>
            <c:dLbl>
              <c:idx val="1"/>
              <c:tx>
                <c:rich>
                  <a:bodyPr/>
                  <a:lstStyle/>
                  <a:p>
                    <a:fld id="{04144369-D1FE-476B-B5D6-EBCFEEE8C58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C8A-487C-88E6-ACA60B344AD3}"/>
                </c:ext>
              </c:extLst>
            </c:dLbl>
            <c:dLbl>
              <c:idx val="2"/>
              <c:tx>
                <c:rich>
                  <a:bodyPr/>
                  <a:lstStyle/>
                  <a:p>
                    <a:fld id="{88909379-9707-4A8A-B6AD-65E2A576DEA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C8A-487C-88E6-ACA60B344AD3}"/>
                </c:ext>
              </c:extLst>
            </c:dLbl>
            <c:dLbl>
              <c:idx val="3"/>
              <c:tx>
                <c:rich>
                  <a:bodyPr/>
                  <a:lstStyle/>
                  <a:p>
                    <a:fld id="{410A6560-A492-4EC3-8127-BEBC62462CD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3FF-43B4-B290-D5F00C7921B1}"/>
                </c:ext>
              </c:extLst>
            </c:dLbl>
            <c:dLbl>
              <c:idx val="4"/>
              <c:tx>
                <c:rich>
                  <a:bodyPr/>
                  <a:lstStyle/>
                  <a:p>
                    <a:fld id="{9576D1BD-48B1-4471-938F-5AB7A2EB037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C8A-487C-88E6-ACA60B344AD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Safe and Secure</c:v>
                </c:pt>
                <c:pt idx="1">
                  <c:v>Happy</c:v>
                </c:pt>
                <c:pt idx="2">
                  <c:v>Excited</c:v>
                </c:pt>
                <c:pt idx="3">
                  <c:v>Confident</c:v>
                </c:pt>
                <c:pt idx="4">
                  <c:v>Relaxed</c:v>
                </c:pt>
              </c:strCache>
            </c:strRef>
          </c:cat>
          <c:val>
            <c:numRef>
              <c:f>Sheet1!$B$2:$B$6</c:f>
              <c:numCache>
                <c:formatCode>0.00000000</c:formatCode>
                <c:ptCount val="5"/>
                <c:pt idx="0">
                  <c:v>4.1862180499999999</c:v>
                </c:pt>
                <c:pt idx="1">
                  <c:v>3.8612324600000001</c:v>
                </c:pt>
                <c:pt idx="2">
                  <c:v>3.6601745800000001</c:v>
                </c:pt>
                <c:pt idx="3">
                  <c:v>3.9063445200000002</c:v>
                </c:pt>
                <c:pt idx="4">
                  <c:v>3.9634405300000002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4.19</c:v>
                  </c:pt>
                  <c:pt idx="1">
                    <c:v>3.86</c:v>
                  </c:pt>
                  <c:pt idx="2">
                    <c:v>3.66</c:v>
                  </c:pt>
                  <c:pt idx="3">
                    <c:v>3.91</c:v>
                  </c:pt>
                  <c:pt idx="4">
                    <c:v>3.96</c:v>
                  </c:pt>
                </c15:dlblRangeCache>
              </c15:datalabelsRange>
            </c:ext>
            <c:ext xmlns:c16="http://schemas.microsoft.com/office/drawing/2014/chart" uri="{C3380CC4-5D6E-409C-BE32-E72D297353CC}">
              <c16:uniqueId val="{00000018-AC8A-487C-88E6-ACA60B344AD3}"/>
            </c:ext>
          </c:extLst>
        </c:ser>
        <c:dLbls>
          <c:showLegendKey val="0"/>
          <c:showVal val="0"/>
          <c:showCatName val="0"/>
          <c:showSerName val="0"/>
          <c:showPercent val="0"/>
          <c:showBubbleSize val="0"/>
        </c:dLbls>
        <c:gapWidth val="100"/>
        <c:axId val="1719767440"/>
        <c:axId val="1719772432"/>
      </c:barChart>
      <c:catAx>
        <c:axId val="17197674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19772432"/>
        <c:crosses val="autoZero"/>
        <c:auto val="0"/>
        <c:lblAlgn val="ctr"/>
        <c:lblOffset val="100"/>
        <c:noMultiLvlLbl val="0"/>
      </c:catAx>
      <c:valAx>
        <c:axId val="1719772432"/>
        <c:scaling>
          <c:orientation val="minMax"/>
          <c:max val="6"/>
          <c:min val="0"/>
        </c:scaling>
        <c:delete val="1"/>
        <c:axPos val="t"/>
        <c:numFmt formatCode="0.00000000" sourceLinked="1"/>
        <c:majorTickMark val="out"/>
        <c:minorTickMark val="none"/>
        <c:tickLblPos val="nextTo"/>
        <c:crossAx val="1719767440"/>
        <c:crosses val="autoZero"/>
        <c:crossBetween val="between"/>
        <c:majorUnit val="2"/>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29973006248474"/>
          <c:y val="0"/>
          <c:w val="0.58903294801712036"/>
          <c:h val="1"/>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Lbls>
            <c:dLbl>
              <c:idx val="0"/>
              <c:tx>
                <c:rich>
                  <a:bodyPr/>
                  <a:lstStyle/>
                  <a:p>
                    <a:fld id="{C707A39E-CBD7-412B-AFE7-3BBBF2701DB7}"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B701-440A-8970-E43922C2029E}"/>
                </c:ext>
              </c:extLst>
            </c:dLbl>
            <c:dLbl>
              <c:idx val="1"/>
              <c:tx>
                <c:rich>
                  <a:bodyPr/>
                  <a:lstStyle/>
                  <a:p>
                    <a:fld id="{1E2A8242-5016-473A-BCBD-E7FE572E880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701-440A-8970-E43922C2029E}"/>
                </c:ext>
              </c:extLst>
            </c:dLbl>
            <c:dLbl>
              <c:idx val="2"/>
              <c:tx>
                <c:rich>
                  <a:bodyPr/>
                  <a:lstStyle/>
                  <a:p>
                    <a:fld id="{79959FBC-08A0-4246-B717-7996B64BBD8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01-440A-8970-E43922C2029E}"/>
                </c:ext>
              </c:extLst>
            </c:dLbl>
            <c:dLbl>
              <c:idx val="3"/>
              <c:tx>
                <c:rich>
                  <a:bodyPr/>
                  <a:lstStyle/>
                  <a:p>
                    <a:fld id="{5F3E8001-2A4F-475C-B20F-E96DC2A8663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01-440A-8970-E43922C2029E}"/>
                </c:ext>
              </c:extLst>
            </c:dLbl>
            <c:dLbl>
              <c:idx val="4"/>
              <c:tx>
                <c:rich>
                  <a:bodyPr/>
                  <a:lstStyle/>
                  <a:p>
                    <a:fld id="{A1356D7D-F45B-4613-A58D-6747C842A3C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01-440A-8970-E43922C2029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Courtesy &amp; helpfulness: staff in check-in area</c:v>
                </c:pt>
                <c:pt idx="1">
                  <c:v>Courtesy &amp; helpfulness: security staff</c:v>
                </c:pt>
                <c:pt idx="2">
                  <c:v>Courtesy &amp; helpfulness: border/passport control staff</c:v>
                </c:pt>
                <c:pt idx="3">
                  <c:v>Courtesy &amp; helpfulness: shopping and dining staff</c:v>
                </c:pt>
                <c:pt idx="4">
                  <c:v>Courtesy &amp; helpfulness: airport staff</c:v>
                </c:pt>
              </c:strCache>
            </c:strRef>
          </c:cat>
          <c:val>
            <c:numRef>
              <c:f>Sheet1!$B$2:$B$6</c:f>
              <c:numCache>
                <c:formatCode>0.00000000</c:formatCode>
                <c:ptCount val="5"/>
                <c:pt idx="0">
                  <c:v>4.0629351099999997</c:v>
                </c:pt>
                <c:pt idx="1">
                  <c:v>3.8492633299999999</c:v>
                </c:pt>
                <c:pt idx="2">
                  <c:v>3.94810434</c:v>
                </c:pt>
                <c:pt idx="3">
                  <c:v>3.6724276599999999</c:v>
                </c:pt>
                <c:pt idx="4">
                  <c:v>3.9555079499999999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4.06</c:v>
                  </c:pt>
                  <c:pt idx="1">
                    <c:v>3.85</c:v>
                  </c:pt>
                  <c:pt idx="2">
                    <c:v>3.95</c:v>
                  </c:pt>
                  <c:pt idx="3">
                    <c:v>3.67</c:v>
                  </c:pt>
                  <c:pt idx="4">
                    <c:v>3.96</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7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6148319244385"/>
          <c:y val="0"/>
          <c:w val="0.58775389194488525"/>
          <c:h val="1"/>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Lbls>
            <c:dLbl>
              <c:idx val="0"/>
              <c:tx>
                <c:rich>
                  <a:bodyPr/>
                  <a:lstStyle/>
                  <a:p>
                    <a:fld id="{DB45216B-EFBA-4132-A25F-109C085733E3}"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947D-4978-AD19-E949C8980F51}"/>
                </c:ext>
              </c:extLst>
            </c:dLbl>
            <c:dLbl>
              <c:idx val="1"/>
              <c:tx>
                <c:rich>
                  <a:bodyPr/>
                  <a:lstStyle/>
                  <a:p>
                    <a:fld id="{7E0CE896-88EA-4EEA-98E5-D0560D262E2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47D-4978-AD19-E949C8980F51}"/>
                </c:ext>
              </c:extLst>
            </c:dLbl>
            <c:dLbl>
              <c:idx val="2"/>
              <c:tx>
                <c:rich>
                  <a:bodyPr/>
                  <a:lstStyle/>
                  <a:p>
                    <a:fld id="{45E2401B-AC29-406F-B6DB-79FAF0CF094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47D-4978-AD19-E949C8980F5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Waiting time: check-in</c:v>
                </c:pt>
                <c:pt idx="1">
                  <c:v>Waiting time: security screening</c:v>
                </c:pt>
                <c:pt idx="2">
                  <c:v>Waiting time: border/passport control</c:v>
                </c:pt>
              </c:strCache>
            </c:strRef>
          </c:cat>
          <c:val>
            <c:numRef>
              <c:f>Sheet1!$B$2:$B$4</c:f>
              <c:numCache>
                <c:formatCode>0.00000000</c:formatCode>
                <c:ptCount val="3"/>
                <c:pt idx="0">
                  <c:v>3.5192096400000001</c:v>
                </c:pt>
                <c:pt idx="1">
                  <c:v>3.6597566399999999</c:v>
                </c:pt>
                <c:pt idx="2">
                  <c:v>3.89567716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Sheet1!$C$2:$C$4</c15:f>
                <c15:dlblRangeCache>
                  <c:ptCount val="3"/>
                  <c:pt idx="0">
                    <c:v>3.52</c:v>
                  </c:pt>
                  <c:pt idx="1">
                    <c:v>3.66</c:v>
                  </c:pt>
                  <c:pt idx="2">
                    <c:v>3.90</c:v>
                  </c:pt>
                </c15:dlblRangeCache>
              </c15:datalabelsRange>
            </c:ext>
            <c:ext xmlns:c16="http://schemas.microsoft.com/office/drawing/2014/chart" uri="{C3380CC4-5D6E-409C-BE32-E72D297353CC}">
              <c16:uniqueId val="{00000000-02AA-6646-9432-17B42F4982EE}"/>
            </c:ext>
          </c:extLst>
        </c:ser>
        <c:dLbls>
          <c:showLegendKey val="0"/>
          <c:showVal val="0"/>
          <c:showCatName val="0"/>
          <c:showSerName val="0"/>
          <c:showPercent val="0"/>
          <c:showBubbleSize val="0"/>
        </c:dLbls>
        <c:gapWidth val="30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25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9772281646729"/>
          <c:y val="0"/>
          <c:w val="0.58771765232086182"/>
          <c:h val="1"/>
        </c:manualLayout>
      </c:layout>
      <c:barChart>
        <c:barDir val="bar"/>
        <c:grouping val="clustered"/>
        <c:varyColors val="0"/>
        <c:ser>
          <c:idx val="0"/>
          <c:order val="0"/>
          <c:tx>
            <c:strRef>
              <c:f>Sheet1!$B$1</c:f>
              <c:strCache>
                <c:ptCount val="1"/>
                <c:pt idx="0">
                  <c:v>Series 1</c:v>
                </c:pt>
              </c:strCache>
            </c:strRef>
          </c:tx>
          <c:spPr>
            <a:solidFill>
              <a:srgbClr val="00B050"/>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050" b="0" i="0" u="none" strike="noStrike" kern="1200" baseline="0">
                        <a:solidFill>
                          <a:srgbClr val="003A8C"/>
                        </a:solidFill>
                        <a:latin typeface="Arial" panose="020B0604020202020204" pitchFamily="34" charset="0"/>
                        <a:ea typeface="+mn-ea"/>
                        <a:cs typeface="Arial" panose="020B0604020202020204" pitchFamily="34" charset="0"/>
                      </a:defRPr>
                    </a:pPr>
                    <a:fld id="{E986A2FD-CC29-421C-AC8A-CE572778574A}" type="CELLRANGE">
                      <a:rPr lang="en-US"/>
                      <a:pPr>
                        <a:defRPr sz="1050" b="0" i="0" u="none" strike="noStrike" kern="1200" baseline="0">
                          <a:solidFill>
                            <a:srgbClr val="003A8C"/>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376F-4AA8-80DC-9706E51C888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c:f>
              <c:strCache>
                <c:ptCount val="1"/>
                <c:pt idx="0">
                  <c:v>Overall Satisfaction</c:v>
                </c:pt>
              </c:strCache>
            </c:strRef>
          </c:cat>
          <c:val>
            <c:numRef>
              <c:f>Sheet1!$B$2</c:f>
              <c:numCache>
                <c:formatCode>0.00000000</c:formatCode>
                <c:ptCount val="1"/>
                <c:pt idx="0">
                  <c:v>3.71247287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15:f>
                <c15:dlblRangeCache>
                  <c:ptCount val="1"/>
                  <c:pt idx="0">
                    <c:v>3.71</c:v>
                  </c:pt>
                </c15:dlblRangeCache>
              </c15:datalabelsRange>
            </c:ext>
            <c:ext xmlns:c16="http://schemas.microsoft.com/office/drawing/2014/chart" uri="{C3380CC4-5D6E-409C-BE32-E72D297353CC}">
              <c16:uniqueId val="{00000000-9218-1447-84F5-690F5910F156}"/>
            </c:ext>
          </c:extLst>
        </c:ser>
        <c:dLbls>
          <c:showLegendKey val="0"/>
          <c:showVal val="0"/>
          <c:showCatName val="0"/>
          <c:showSerName val="0"/>
          <c:showPercent val="0"/>
          <c:showBubbleSize val="0"/>
        </c:dLbls>
        <c:gapWidth val="29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8174653053284E-2"/>
          <c:y val="3.3252082765102386E-2"/>
          <c:w val="0.84128904342651367"/>
          <c:h val="0.96674799919128418"/>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A8D4CDF1-4EC9-4B7A-85A6-1244D43A28A9}" type="CELLRANGE">
                      <a:rPr lang="en-US"/>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DCC9-4632-ADEA-6F9768DC46F7}"/>
                </c:ext>
              </c:extLst>
            </c:dLbl>
            <c:dLbl>
              <c:idx val="1"/>
              <c:tx>
                <c:rich>
                  <a:bodyPr/>
                  <a:lstStyle/>
                  <a:p>
                    <a:fld id="{E1620C4D-748E-4CD6-9E46-1D8FF49E0AB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CC9-4632-ADEA-6F9768DC46F7}"/>
                </c:ext>
              </c:extLst>
            </c:dLbl>
            <c:dLbl>
              <c:idx val="2"/>
              <c:tx>
                <c:rich>
                  <a:bodyPr/>
                  <a:lstStyle/>
                  <a:p>
                    <a:fld id="{731E2F1A-2D13-467A-A1BA-CDB18EA03A0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CC9-4632-ADEA-6F9768DC46F7}"/>
                </c:ext>
              </c:extLst>
            </c:dLbl>
            <c:dLbl>
              <c:idx val="3"/>
              <c:tx>
                <c:rich>
                  <a:bodyPr/>
                  <a:lstStyle/>
                  <a:p>
                    <a:fld id="{1F953AF8-89C8-4E9A-8632-90CFC7E6D0D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CC9-4632-ADEA-6F9768DC46F7}"/>
                </c:ext>
              </c:extLst>
            </c:dLbl>
            <c:dLbl>
              <c:idx val="4"/>
              <c:tx>
                <c:rich>
                  <a:bodyPr/>
                  <a:lstStyle/>
                  <a:p>
                    <a:fld id="{D277EC9F-6B60-4323-8D53-7FCAB346FFA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CC9-4632-ADEA-6F9768DC46F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Wi-Fi service quality</c:v>
                </c:pt>
                <c:pt idx="1">
                  <c:v>Ease of going through security screening</c:v>
                </c:pt>
                <c:pt idx="2">
                  <c:v>Restaurants/bars/cafés</c:v>
                </c:pt>
                <c:pt idx="3">
                  <c:v>Ease of getting to the airport</c:v>
                </c:pt>
                <c:pt idx="4">
                  <c:v>Comfort of waiting at the gate areas</c:v>
                </c:pt>
              </c:strCache>
            </c:strRef>
          </c:cat>
          <c:val>
            <c:numRef>
              <c:f>Sheet1!$B$2:$B$6</c:f>
              <c:numCache>
                <c:formatCode>0.00000000</c:formatCode>
                <c:ptCount val="5"/>
                <c:pt idx="0">
                  <c:v>3.8164573599999998</c:v>
                </c:pt>
                <c:pt idx="1">
                  <c:v>3.79968642</c:v>
                </c:pt>
                <c:pt idx="2">
                  <c:v>3.5128565599999999</c:v>
                </c:pt>
                <c:pt idx="3">
                  <c:v>4.0442769199999997</c:v>
                </c:pt>
                <c:pt idx="4">
                  <c:v>3.63438821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3.82</c:v>
                  </c:pt>
                  <c:pt idx="1">
                    <c:v>3.80</c:v>
                  </c:pt>
                  <c:pt idx="2">
                    <c:v>3.51</c:v>
                  </c:pt>
                  <c:pt idx="3">
                    <c:v>4.04</c:v>
                  </c:pt>
                  <c:pt idx="4">
                    <c:v>3.63</c:v>
                  </c:pt>
                </c15:dlblRangeCache>
              </c15:datalabelsRange>
            </c:ext>
            <c:ext xmlns:c16="http://schemas.microsoft.com/office/drawing/2014/chart" uri="{C3380CC4-5D6E-409C-BE32-E72D297353CC}">
              <c16:uniqueId val="{00000000-71AD-437F-A515-243321551882}"/>
            </c:ext>
          </c:extLst>
        </c:ser>
        <c:ser>
          <c:idx val="1"/>
          <c:order val="1"/>
          <c:tx>
            <c:strRef>
              <c:f>Sheet1!$C$1</c:f>
              <c:strCache>
                <c:ptCount val="1"/>
                <c:pt idx="0">
                  <c:v>Satisfaction with these Service Items </c:v>
                </c:pt>
              </c:strCache>
            </c:strRef>
          </c:tx>
          <c:spPr>
            <a:solidFill>
              <a:schemeClr val="accent1">
                <a:lumMod val="50000"/>
              </a:schemeClr>
            </a:solidFill>
            <a:ln>
              <a:noFill/>
            </a:ln>
            <a:effectLst/>
          </c:spPr>
          <c:invertIfNegative val="0"/>
          <c:cat>
            <c:strRef>
              <c:f>Sheet1!$A$2:$A$6</c:f>
              <c:strCache>
                <c:ptCount val="5"/>
                <c:pt idx="0">
                  <c:v>Wi-Fi service quality</c:v>
                </c:pt>
                <c:pt idx="1">
                  <c:v>Ease of going through security screening</c:v>
                </c:pt>
                <c:pt idx="2">
                  <c:v>Restaurants/bars/cafés</c:v>
                </c:pt>
                <c:pt idx="3">
                  <c:v>Ease of getting to the airport</c:v>
                </c:pt>
                <c:pt idx="4">
                  <c:v>Comfort of waiting at the gate areas</c:v>
                </c:pt>
              </c:strCache>
            </c:strRef>
          </c:cat>
          <c:val>
            <c:numRef>
              <c:f>Sheet1!$C$2:$C$6</c:f>
              <c:numCache>
                <c:formatCode>General</c:formatCode>
                <c:ptCount val="5"/>
                <c:pt idx="0">
                  <c:v>3.82</c:v>
                </c:pt>
                <c:pt idx="1">
                  <c:v>3.8</c:v>
                </c:pt>
                <c:pt idx="2">
                  <c:v>3.51</c:v>
                </c:pt>
                <c:pt idx="3">
                  <c:v>4.04</c:v>
                </c:pt>
                <c:pt idx="4">
                  <c:v>3.63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B642-5141-9EAB-98DBA8053520}"/>
            </c:ext>
          </c:extLst>
        </c:ser>
        <c:dLbls>
          <c:showLegendKey val="0"/>
          <c:showVal val="0"/>
          <c:showCatName val="0"/>
          <c:showSerName val="0"/>
          <c:showPercent val="0"/>
          <c:showBubbleSize val="0"/>
        </c:dLbls>
        <c:gapWidth val="182"/>
        <c:overlap val="100"/>
        <c:axId val="1264150176"/>
        <c:axId val="1264137280"/>
      </c:barChart>
      <c:catAx>
        <c:axId val="1264150176"/>
        <c:scaling>
          <c:orientation val="maxMin"/>
        </c:scaling>
        <c:delete val="1"/>
        <c:axPos val="l"/>
        <c:numFmt formatCode="General" sourceLinked="1"/>
        <c:majorTickMark val="out"/>
        <c:minorTickMark val="none"/>
        <c:tickLblPos val="nextTo"/>
        <c:crossAx val="1264137280"/>
        <c:crosses val="autoZero"/>
        <c:auto val="0"/>
        <c:lblAlgn val="ctr"/>
        <c:lblOffset val="100"/>
        <c:noMultiLvlLbl val="0"/>
      </c:catAx>
      <c:valAx>
        <c:axId val="1264137280"/>
        <c:scaling>
          <c:orientation val="minMax"/>
          <c:max val="6"/>
          <c:min val="0"/>
        </c:scaling>
        <c:delete val="1"/>
        <c:axPos val="t"/>
        <c:numFmt formatCode="0.00000000" sourceLinked="1"/>
        <c:majorTickMark val="out"/>
        <c:minorTickMark val="none"/>
        <c:tickLblPos val="nextTo"/>
        <c:crossAx val="1264150176"/>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25121423602104E-2"/>
          <c:y val="5.4118763655424118E-2"/>
          <c:w val="0.97354978322982788"/>
          <c:h val="0.87865998736603601"/>
        </c:manualLayout>
      </c:layout>
      <c:barChart>
        <c:barDir val="col"/>
        <c:grouping val="clustered"/>
        <c:varyColors val="0"/>
        <c:ser>
          <c:idx val="0"/>
          <c:order val="0"/>
          <c:tx>
            <c:strRef>
              <c:f>Sheet1!$B$1</c:f>
              <c:strCache>
                <c:ptCount val="1"/>
                <c:pt idx="0">
                  <c:v>Column3</c:v>
                </c:pt>
              </c:strCache>
            </c:strRef>
          </c:tx>
          <c:spPr>
            <a:solidFill>
              <a:schemeClr val="tx2"/>
            </a:solidFill>
            <a:ln>
              <a:noFill/>
            </a:ln>
            <a:effectLst/>
          </c:spPr>
          <c:invertIfNegative val="0"/>
          <c:dPt>
            <c:idx val="0"/>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45E3-417F-9350-5DF9CF021F34}"/>
              </c:ext>
            </c:extLst>
          </c:dPt>
          <c:dPt>
            <c:idx val="1"/>
            <c:invertIfNegative val="0"/>
            <c:bubble3D val="0"/>
            <c:spPr>
              <a:solidFill>
                <a:srgbClr val="5692C9"/>
              </a:solidFill>
            </c:spPr>
            <c:extLst>
              <c:ext xmlns:c16="http://schemas.microsoft.com/office/drawing/2014/chart" uri="{C3380CC4-5D6E-409C-BE32-E72D297353CC}">
                <c16:uniqueId val="{00000002-C4AC-41A4-AE13-CB79AD59F89C}"/>
              </c:ext>
            </c:extLst>
          </c:dPt>
          <c:dPt>
            <c:idx val="2"/>
            <c:invertIfNegative val="0"/>
            <c:bubble3D val="0"/>
            <c:spPr>
              <a:solidFill>
                <a:srgbClr val="5692C9"/>
              </a:solidFill>
            </c:spPr>
            <c:extLst>
              <c:ext xmlns:c16="http://schemas.microsoft.com/office/drawing/2014/chart" uri="{C3380CC4-5D6E-409C-BE32-E72D297353CC}">
                <c16:uniqueId val="{00000003-C4AC-41A4-AE13-CB79AD59F89C}"/>
              </c:ext>
            </c:extLst>
          </c:dPt>
          <c:dPt>
            <c:idx val="3"/>
            <c:invertIfNegative val="0"/>
            <c:bubble3D val="0"/>
            <c:spPr>
              <a:solidFill>
                <a:srgbClr val="5692C9"/>
              </a:solidFill>
            </c:spPr>
            <c:extLst>
              <c:ext xmlns:c16="http://schemas.microsoft.com/office/drawing/2014/chart" uri="{C3380CC4-5D6E-409C-BE32-E72D297353CC}">
                <c16:uniqueId val="{00000004-C4AC-41A4-AE13-CB79AD59F89C}"/>
              </c:ext>
            </c:extLst>
          </c:dPt>
          <c:dPt>
            <c:idx val="4"/>
            <c:invertIfNegative val="0"/>
            <c:bubble3D val="0"/>
            <c:spPr>
              <a:solidFill>
                <a:srgbClr val="5692C9"/>
              </a:solidFill>
            </c:spPr>
            <c:extLst>
              <c:ext xmlns:c16="http://schemas.microsoft.com/office/drawing/2014/chart" uri="{C3380CC4-5D6E-409C-BE32-E72D297353CC}">
                <c16:uniqueId val="{00000005-C4AC-41A4-AE13-CB79AD59F89C}"/>
              </c:ext>
            </c:extLst>
          </c:dPt>
          <c:dPt>
            <c:idx val="5"/>
            <c:invertIfNegative val="0"/>
            <c:bubble3D val="0"/>
            <c:spPr>
              <a:solidFill>
                <a:srgbClr val="5692C9"/>
              </a:solidFill>
            </c:spPr>
            <c:extLst>
              <c:ext xmlns:c16="http://schemas.microsoft.com/office/drawing/2014/chart" uri="{C3380CC4-5D6E-409C-BE32-E72D297353CC}">
                <c16:uniqueId val="{00000006-C4AC-41A4-AE13-CB79AD59F89C}"/>
              </c:ext>
            </c:extLst>
          </c:dPt>
          <c:dPt>
            <c:idx val="6"/>
            <c:invertIfNegative val="0"/>
            <c:bubble3D val="0"/>
            <c:spPr>
              <a:solidFill>
                <a:srgbClr val="123C87"/>
              </a:solidFill>
            </c:spPr>
            <c:extLst>
              <c:ext xmlns:c16="http://schemas.microsoft.com/office/drawing/2014/chart" uri="{C3380CC4-5D6E-409C-BE32-E72D297353CC}">
                <c16:uniqueId val="{00000007-C4AC-41A4-AE13-CB79AD59F89C}"/>
              </c:ext>
            </c:extLst>
          </c:dPt>
          <c:dLbls>
            <c:dLbl>
              <c:idx val="0"/>
              <c:tx>
                <c:rich>
                  <a:bodyPr/>
                  <a:lstStyle/>
                  <a:p>
                    <a:fld id="{39131585-BFDC-460F-9980-8862F7488FAF}"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45E3-417F-9350-5DF9CF021F34}"/>
                </c:ext>
              </c:extLst>
            </c:dLbl>
            <c:dLbl>
              <c:idx val="1"/>
              <c:tx>
                <c:rich>
                  <a:bodyPr/>
                  <a:lstStyle/>
                  <a:p>
                    <a:fld id="{D20F3E7B-9943-481D-81B6-0FE44FE2967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4AC-41A4-AE13-CB79AD59F89C}"/>
                </c:ext>
              </c:extLst>
            </c:dLbl>
            <c:dLbl>
              <c:idx val="2"/>
              <c:tx>
                <c:rich>
                  <a:bodyPr/>
                  <a:lstStyle/>
                  <a:p>
                    <a:r>
                      <a:rPr lang="en-US">
                        <a:solidFill>
                          <a:srgbClr val="595959"/>
                        </a:solidFill>
                      </a:rPr>
                      <a:t>3.78</a:t>
                    </a:r>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3-C4AC-41A4-AE13-CB79AD59F89C}"/>
                </c:ext>
              </c:extLst>
            </c:dLbl>
            <c:dLbl>
              <c:idx val="3"/>
              <c:tx>
                <c:rich>
                  <a:bodyPr/>
                  <a:lstStyle/>
                  <a:p>
                    <a:r>
                      <a:rPr lang="en-US">
                        <a:solidFill>
                          <a:srgbClr val="595959"/>
                        </a:solidFill>
                      </a:rPr>
                      <a:t>3.78</a:t>
                    </a:r>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4-C4AC-41A4-AE13-CB79AD59F89C}"/>
                </c:ext>
              </c:extLst>
            </c:dLbl>
            <c:dLbl>
              <c:idx val="4"/>
              <c:tx>
                <c:rich>
                  <a:bodyPr/>
                  <a:lstStyle/>
                  <a:p>
                    <a:r>
                      <a:rPr lang="en-US">
                        <a:solidFill>
                          <a:srgbClr val="595959"/>
                        </a:solidFill>
                      </a:rPr>
                      <a:t>3.66</a:t>
                    </a:r>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5-C4AC-41A4-AE13-CB79AD59F89C}"/>
                </c:ext>
              </c:extLst>
            </c:dLbl>
            <c:dLbl>
              <c:idx val="5"/>
              <c:tx>
                <c:rich>
                  <a:bodyPr/>
                  <a:lstStyle/>
                  <a:p>
                    <a:r>
                      <a:rPr lang="en-US">
                        <a:solidFill>
                          <a:srgbClr val="595959"/>
                        </a:solidFill>
                      </a:rPr>
                      <a:t>3.78</a:t>
                    </a:r>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6-C4AC-41A4-AE13-CB79AD59F89C}"/>
                </c:ext>
              </c:extLst>
            </c:dLbl>
            <c:dLbl>
              <c:idx val="6"/>
              <c:tx>
                <c:rich>
                  <a:bodyPr/>
                  <a:lstStyle/>
                  <a:p>
                    <a:r>
                      <a:rPr lang="en-US">
                        <a:solidFill>
                          <a:srgbClr val="595959"/>
                        </a:solidFill>
                      </a:rPr>
                      <a:t>3.71</a:t>
                    </a:r>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7-C4AC-41A4-AE13-CB79AD59F89C}"/>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Q3 FY2122</c:v>
                </c:pt>
                <c:pt idx="1">
                  <c:v>Q4 FY2122</c:v>
                </c:pt>
                <c:pt idx="2">
                  <c:v>Q1 FY2223</c:v>
                </c:pt>
                <c:pt idx="3">
                  <c:v>Q2 FY2223</c:v>
                </c:pt>
                <c:pt idx="4">
                  <c:v>Q3 FY2223</c:v>
                </c:pt>
                <c:pt idx="5">
                  <c:v>Q4 FY2223</c:v>
                </c:pt>
                <c:pt idx="6">
                  <c:v>Q1 FY2324</c:v>
                </c:pt>
              </c:strCache>
            </c:strRef>
          </c:cat>
          <c:val>
            <c:numRef>
              <c:f>Sheet1!$B$2:$B$8</c:f>
              <c:numCache>
                <c:formatCode>0.00000000</c:formatCode>
                <c:ptCount val="7"/>
                <c:pt idx="0">
                  <c:v>3.7461837400000002</c:v>
                </c:pt>
                <c:pt idx="1">
                  <c:v>3.7252199500000001</c:v>
                </c:pt>
                <c:pt idx="2">
                  <c:v>3.78009065</c:v>
                </c:pt>
                <c:pt idx="3">
                  <c:v>3.7844131499999998</c:v>
                </c:pt>
                <c:pt idx="4">
                  <c:v>3.6639765500000001</c:v>
                </c:pt>
                <c:pt idx="5">
                  <c:v>3.77731306</c:v>
                </c:pt>
                <c:pt idx="6">
                  <c:v>3.71247287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Sheet1!$C$2:$C$8</c15:f>
                <c15:dlblRangeCache>
                  <c:ptCount val="7"/>
                  <c:pt idx="0">
                    <c:v>3.75</c:v>
                  </c:pt>
                  <c:pt idx="1">
                    <c:v>3.73</c:v>
                  </c:pt>
                  <c:pt idx="2">
                    <c:v>3.78</c:v>
                  </c:pt>
                  <c:pt idx="3">
                    <c:v>3.78</c:v>
                  </c:pt>
                  <c:pt idx="4">
                    <c:v>3.66</c:v>
                  </c:pt>
                  <c:pt idx="5">
                    <c:v>3.78</c:v>
                  </c:pt>
                  <c:pt idx="6">
                    <c:v>3.71</c:v>
                  </c:pt>
                </c15:dlblRangeCache>
              </c15:datalabelsRange>
            </c:ext>
            <c:ext xmlns:c16="http://schemas.microsoft.com/office/drawing/2014/chart" uri="{C3380CC4-5D6E-409C-BE32-E72D297353CC}">
              <c16:uniqueId val="{00000001-9131-E141-8339-D3F5982285D4}"/>
            </c:ext>
          </c:extLst>
        </c:ser>
        <c:ser>
          <c:idx val="1"/>
          <c:order val="1"/>
          <c:tx>
            <c:strRef>
              <c:f>Sheet1!$C$1</c:f>
              <c:strCache>
                <c:ptCount val="1"/>
                <c:pt idx="0">
                  <c:v>Participating Airports</c:v>
                </c:pt>
              </c:strCache>
            </c:strRef>
          </c:tx>
          <c:spPr>
            <a:noFill/>
            <a:ln>
              <a:noFill/>
            </a:ln>
            <a:effectLst/>
          </c:spPr>
          <c:invertIfNegative val="0"/>
          <c:cat>
            <c:strRef>
              <c:f>Sheet1!$A$2:$A$8</c:f>
              <c:strCache>
                <c:ptCount val="7"/>
                <c:pt idx="0">
                  <c:v>Q3 FY2122</c:v>
                </c:pt>
                <c:pt idx="1">
                  <c:v>Q4 FY2122</c:v>
                </c:pt>
                <c:pt idx="2">
                  <c:v>Q1 FY2223</c:v>
                </c:pt>
                <c:pt idx="3">
                  <c:v>Q2 FY2223</c:v>
                </c:pt>
                <c:pt idx="4">
                  <c:v>Q3 FY2223</c:v>
                </c:pt>
                <c:pt idx="5">
                  <c:v>Q4 FY2223</c:v>
                </c:pt>
                <c:pt idx="6">
                  <c:v>Q1 FY2324</c:v>
                </c:pt>
              </c:strCache>
            </c:strRef>
          </c:cat>
          <c:val>
            <c:numRef>
              <c:f>Sheet1!$C$2:$C$8</c:f>
              <c:numCache>
                <c:formatCode>General</c:formatCode>
                <c:ptCount val="7"/>
                <c:pt idx="0">
                  <c:v>0</c:v>
                </c:pt>
                <c:pt idx="1">
                  <c:v>0</c:v>
                </c:pt>
                <c:pt idx="2">
                  <c:v>0</c:v>
                </c:pt>
                <c:pt idx="3">
                  <c:v>0</c:v>
                </c:pt>
                <c:pt idx="4">
                  <c:v>0</c:v>
                </c:pt>
                <c:pt idx="5">
                  <c:v>0</c:v>
                </c:pt>
                <c:pt idx="6">
                  <c:v>0</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6-9131-E141-8339-D3F5982285D4}"/>
            </c:ext>
          </c:extLst>
        </c:ser>
        <c:dLbls>
          <c:showLegendKey val="0"/>
          <c:showVal val="0"/>
          <c:showCatName val="0"/>
          <c:showSerName val="0"/>
          <c:showPercent val="0"/>
          <c:showBubbleSize val="0"/>
        </c:dLbls>
        <c:gapWidth val="200"/>
        <c:overlap val="100"/>
        <c:axId val="299334464"/>
        <c:axId val="299324896"/>
      </c:barChart>
      <c:catAx>
        <c:axId val="299334464"/>
        <c:scaling>
          <c:orientation val="minMax"/>
        </c:scaling>
        <c:delete val="0"/>
        <c:axPos val="b"/>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4A40-4545-8B7C-1C9BE67DEADF}"/>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4A40-4545-8B7C-1C9BE67DEADF}"/>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4A40-4545-8B7C-1C9BE67DEADF}"/>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4A40-4545-8B7C-1C9BE67DEADF}"/>
              </c:ext>
            </c:extLst>
          </c:dPt>
          <c:dLbls>
            <c:dLbl>
              <c:idx val="0"/>
              <c:tx>
                <c:rich>
                  <a:bodyPr/>
                  <a:lstStyle/>
                  <a:p>
                    <a:fld id="{C60C2B9B-99D6-433E-B1B0-3E771410A707}"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4A40-4545-8B7C-1C9BE67DEADF}"/>
                </c:ext>
              </c:extLst>
            </c:dLbl>
            <c:dLbl>
              <c:idx val="1"/>
              <c:tx>
                <c:rich>
                  <a:bodyPr/>
                  <a:lstStyle/>
                  <a:p>
                    <a:fld id="{89F9331E-1436-441B-893D-35757020E238}"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4A40-4545-8B7C-1C9BE67DEADF}"/>
                </c:ext>
              </c:extLst>
            </c:dLbl>
            <c:dLbl>
              <c:idx val="2"/>
              <c:tx>
                <c:rich>
                  <a:bodyPr/>
                  <a:lstStyle/>
                  <a:p>
                    <a:fld id="{65820D68-65B5-4FAD-AD9B-D2912A5D0798}"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4A40-4545-8B7C-1C9BE67DEADF}"/>
                </c:ext>
              </c:extLst>
            </c:dLbl>
            <c:dLbl>
              <c:idx val="3"/>
              <c:tx>
                <c:rich>
                  <a:bodyPr/>
                  <a:lstStyle/>
                  <a:p>
                    <a:fld id="{37E7D1E9-DDEB-444A-9293-F28F57BA86D6}"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4A40-4545-8B7C-1C9BE67DEADF}"/>
                </c:ext>
              </c:extLst>
            </c:dLbl>
            <c:dLbl>
              <c:idx val="4"/>
              <c:tx>
                <c:rich>
                  <a:bodyPr/>
                  <a:lstStyle/>
                  <a:p>
                    <a:fld id="{F4713EE0-03B0-4950-860F-71FC19698EC7}"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4A40-4545-8B7C-1C9BE67DEADF}"/>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3.9468141299999999</c:v>
                </c:pt>
                <c:pt idx="1">
                  <c:v>4.07228513</c:v>
                </c:pt>
                <c:pt idx="2">
                  <c:v>4.1644352600000003</c:v>
                </c:pt>
                <c:pt idx="3">
                  <c:v>4.1154203799999998</c:v>
                </c:pt>
                <c:pt idx="4">
                  <c:v>4.0442769199999997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3.95</c:v>
                  </c:pt>
                  <c:pt idx="1">
                    <c:v>4.07</c:v>
                  </c:pt>
                  <c:pt idx="2">
                    <c:v>4.16</c:v>
                  </c:pt>
                  <c:pt idx="3">
                    <c:v>4.12</c:v>
                  </c:pt>
                  <c:pt idx="4">
                    <c:v>4.04</c:v>
                  </c:pt>
                </c15:dlblRangeCache>
              </c15:datalabelsRange>
            </c:ext>
            <c:ext xmlns:c16="http://schemas.microsoft.com/office/drawing/2014/chart" uri="{C3380CC4-5D6E-409C-BE32-E72D297353CC}">
              <c16:uniqueId val="{00000009-4A40-4545-8B7C-1C9BE67DEADF}"/>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3.95</c:v>
                </c:pt>
                <c:pt idx="1">
                  <c:v>4.07</c:v>
                </c:pt>
                <c:pt idx="2">
                  <c:v>4.16</c:v>
                </c:pt>
                <c:pt idx="3">
                  <c:v>4.12</c:v>
                </c:pt>
                <c:pt idx="4">
                  <c:v>4.04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F-4A40-4545-8B7C-1C9BE67DEADF}"/>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out"/>
        <c:minorTickMark val="none"/>
        <c:tickLblPos val="nextTo"/>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8401260376"/>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95C8-4B29-9C62-CF40F203CD01}"/>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95C8-4B29-9C62-CF40F203CD01}"/>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95C8-4B29-9C62-CF40F203CD01}"/>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95C8-4B29-9C62-CF40F203CD01}"/>
              </c:ext>
            </c:extLst>
          </c:dPt>
          <c:dLbls>
            <c:dLbl>
              <c:idx val="0"/>
              <c:tx>
                <c:rich>
                  <a:bodyPr/>
                  <a:lstStyle/>
                  <a:p>
                    <a:fld id="{B212402B-8789-448B-A329-803F84F17BD8}"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95C8-4B29-9C62-CF40F203CD01}"/>
                </c:ext>
              </c:extLst>
            </c:dLbl>
            <c:dLbl>
              <c:idx val="1"/>
              <c:tx>
                <c:rich>
                  <a:bodyPr/>
                  <a:lstStyle/>
                  <a:p>
                    <a:fld id="{7CA063CE-9AE1-4AFF-B8CA-CBA9A46BCEED}"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95C8-4B29-9C62-CF40F203CD01}"/>
                </c:ext>
              </c:extLst>
            </c:dLbl>
            <c:dLbl>
              <c:idx val="2"/>
              <c:tx>
                <c:rich>
                  <a:bodyPr/>
                  <a:lstStyle/>
                  <a:p>
                    <a:fld id="{3C38C084-E54F-4CC6-9312-5689C16089E9}"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95C8-4B29-9C62-CF40F203CD01}"/>
                </c:ext>
              </c:extLst>
            </c:dLbl>
            <c:dLbl>
              <c:idx val="3"/>
              <c:tx>
                <c:rich>
                  <a:bodyPr/>
                  <a:lstStyle/>
                  <a:p>
                    <a:fld id="{A533680A-1782-4CBA-99A1-1A27E0B37374}"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95C8-4B29-9C62-CF40F203CD01}"/>
                </c:ext>
              </c:extLst>
            </c:dLbl>
            <c:dLbl>
              <c:idx val="4"/>
              <c:tx>
                <c:rich>
                  <a:bodyPr/>
                  <a:lstStyle/>
                  <a:p>
                    <a:fld id="{0FE8A2E8-029A-43A2-B48F-49C1E0F7AB62}"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95C8-4B29-9C62-CF40F203CD01}"/>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3.8242535800000002</c:v>
                </c:pt>
                <c:pt idx="1">
                  <c:v>3.8594913200000001</c:v>
                </c:pt>
                <c:pt idx="2">
                  <c:v>3.9010559599999999</c:v>
                </c:pt>
                <c:pt idx="3">
                  <c:v>3.84448949</c:v>
                </c:pt>
                <c:pt idx="4">
                  <c:v>3.7894109500000002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3.82</c:v>
                  </c:pt>
                  <c:pt idx="1">
                    <c:v>3.86</c:v>
                  </c:pt>
                  <c:pt idx="2">
                    <c:v>3.90</c:v>
                  </c:pt>
                  <c:pt idx="3">
                    <c:v>3.84</c:v>
                  </c:pt>
                  <c:pt idx="4">
                    <c:v>3.79</c:v>
                  </c:pt>
                </c15:dlblRangeCache>
              </c15:datalabelsRange>
            </c:ext>
            <c:ext xmlns:c16="http://schemas.microsoft.com/office/drawing/2014/chart" uri="{C3380CC4-5D6E-409C-BE32-E72D297353CC}">
              <c16:uniqueId val="{00000009-95C8-4B29-9C62-CF40F203CD01}"/>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3.82</c:v>
                </c:pt>
                <c:pt idx="1">
                  <c:v>3.86</c:v>
                </c:pt>
                <c:pt idx="2">
                  <c:v>3.9</c:v>
                </c:pt>
                <c:pt idx="3">
                  <c:v>3.84</c:v>
                </c:pt>
                <c:pt idx="4">
                  <c:v>3.79</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F-95C8-4B29-9C62-CF40F203CD01}"/>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894B-4265-A615-E8F1D89E7E85}"/>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894B-4265-A615-E8F1D89E7E85}"/>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894B-4265-A615-E8F1D89E7E85}"/>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894B-4265-A615-E8F1D89E7E85}"/>
              </c:ext>
            </c:extLst>
          </c:dPt>
          <c:dLbls>
            <c:dLbl>
              <c:idx val="0"/>
              <c:tx>
                <c:rich>
                  <a:bodyPr/>
                  <a:lstStyle/>
                  <a:p>
                    <a:fld id="{C513362A-19EA-4449-8B2F-F1B764B26048}"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894B-4265-A615-E8F1D89E7E85}"/>
                </c:ext>
              </c:extLst>
            </c:dLbl>
            <c:dLbl>
              <c:idx val="1"/>
              <c:tx>
                <c:rich>
                  <a:bodyPr/>
                  <a:lstStyle/>
                  <a:p>
                    <a:fld id="{B029EF62-AF7C-4C1B-9626-526D0AF82D05}"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894B-4265-A615-E8F1D89E7E85}"/>
                </c:ext>
              </c:extLst>
            </c:dLbl>
            <c:dLbl>
              <c:idx val="2"/>
              <c:tx>
                <c:rich>
                  <a:bodyPr/>
                  <a:lstStyle/>
                  <a:p>
                    <a:fld id="{3B2A88FA-2A41-4B25-8976-A1CA0E3EF199}"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894B-4265-A615-E8F1D89E7E85}"/>
                </c:ext>
              </c:extLst>
            </c:dLbl>
            <c:dLbl>
              <c:idx val="3"/>
              <c:tx>
                <c:rich>
                  <a:bodyPr/>
                  <a:lstStyle/>
                  <a:p>
                    <a:fld id="{F86B5710-7F96-486A-8C4D-8610E7AFC0E9}"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894B-4265-A615-E8F1D89E7E85}"/>
                </c:ext>
              </c:extLst>
            </c:dLbl>
            <c:dLbl>
              <c:idx val="4"/>
              <c:tx>
                <c:rich>
                  <a:bodyPr rot="0" spcFirstLastPara="1" vertOverflow="ellipsis" vert="horz" wrap="square" anchor="ctr" anchorCtr="1"/>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fld id="{121BCDB6-0A78-4AEC-8F8C-ED033B338C67}" type="CELLRANGE">
                      <a:rPr lang="en-US">
                        <a:solidFill>
                          <a:schemeClr val="tx1"/>
                        </a:solidFill>
                      </a:rPr>
                      <a:pPr>
                        <a:defRPr sz="12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894B-4265-A615-E8F1D89E7E85}"/>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3.4393376299999998</c:v>
                </c:pt>
                <c:pt idx="1">
                  <c:v>3.5536162500000001</c:v>
                </c:pt>
                <c:pt idx="2">
                  <c:v>3.6713654400000002</c:v>
                </c:pt>
                <c:pt idx="3">
                  <c:v>3.78446617</c:v>
                </c:pt>
                <c:pt idx="4">
                  <c:v>3.4977762700000001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3.44</c:v>
                  </c:pt>
                  <c:pt idx="1">
                    <c:v>3.55</c:v>
                  </c:pt>
                  <c:pt idx="2">
                    <c:v>3.67</c:v>
                  </c:pt>
                  <c:pt idx="3">
                    <c:v>3.78</c:v>
                  </c:pt>
                  <c:pt idx="4">
                    <c:v>3.50</c:v>
                  </c:pt>
                </c15:dlblRangeCache>
              </c15:datalabelsRange>
            </c:ext>
            <c:ext xmlns:c16="http://schemas.microsoft.com/office/drawing/2014/chart" uri="{C3380CC4-5D6E-409C-BE32-E72D297353CC}">
              <c16:uniqueId val="{00000009-894B-4265-A615-E8F1D89E7E85}"/>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3.44</c:v>
                </c:pt>
                <c:pt idx="1">
                  <c:v>3.55</c:v>
                </c:pt>
                <c:pt idx="2">
                  <c:v>3.67</c:v>
                </c:pt>
                <c:pt idx="3">
                  <c:v>3.78</c:v>
                </c:pt>
                <c:pt idx="4">
                  <c:v>3.5</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F-894B-4265-A615-E8F1D89E7E85}"/>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C6EC-4568-A8AB-7DD40CFCAEBB}"/>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C6EC-4568-A8AB-7DD40CFCAEBB}"/>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C6EC-4568-A8AB-7DD40CFCAEBB}"/>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C6EC-4568-A8AB-7DD40CFCAEBB}"/>
              </c:ext>
            </c:extLst>
          </c:dPt>
          <c:dLbls>
            <c:dLbl>
              <c:idx val="0"/>
              <c:tx>
                <c:rich>
                  <a:bodyPr/>
                  <a:lstStyle/>
                  <a:p>
                    <a:fld id="{B14FD78C-98D9-49C5-A241-F1DD5A5452BF}"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C6EC-4568-A8AB-7DD40CFCAEBB}"/>
                </c:ext>
              </c:extLst>
            </c:dLbl>
            <c:dLbl>
              <c:idx val="1"/>
              <c:tx>
                <c:rich>
                  <a:bodyPr/>
                  <a:lstStyle/>
                  <a:p>
                    <a:fld id="{BEDB3D16-B50A-4E75-B6B3-66A941407104}"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C6EC-4568-A8AB-7DD40CFCAEBB}"/>
                </c:ext>
              </c:extLst>
            </c:dLbl>
            <c:dLbl>
              <c:idx val="2"/>
              <c:tx>
                <c:rich>
                  <a:bodyPr/>
                  <a:lstStyle/>
                  <a:p>
                    <a:fld id="{217B0FEC-CB2C-41B2-A012-26E4B8FA607D}"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C6EC-4568-A8AB-7DD40CFCAEBB}"/>
                </c:ext>
              </c:extLst>
            </c:dLbl>
            <c:dLbl>
              <c:idx val="3"/>
              <c:tx>
                <c:rich>
                  <a:bodyPr/>
                  <a:lstStyle/>
                  <a:p>
                    <a:fld id="{5287DCC4-C984-48E9-94D6-07096DC51099}"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C6EC-4568-A8AB-7DD40CFCAEBB}"/>
                </c:ext>
              </c:extLst>
            </c:dLbl>
            <c:dLbl>
              <c:idx val="4"/>
              <c:tx>
                <c:rich>
                  <a:bodyPr/>
                  <a:lstStyle/>
                  <a:p>
                    <a:fld id="{A5438ED6-3F99-453C-A01B-EFAE5D0F018D}"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C6EC-4568-A8AB-7DD40CFCAEBB}"/>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4.0696577700000001</c:v>
                </c:pt>
                <c:pt idx="1">
                  <c:v>3.9659294599999999</c:v>
                </c:pt>
                <c:pt idx="2">
                  <c:v>4.0975919200000002</c:v>
                </c:pt>
                <c:pt idx="3">
                  <c:v>4.1431769999999997</c:v>
                </c:pt>
                <c:pt idx="4">
                  <c:v>3.94472063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4.07</c:v>
                  </c:pt>
                  <c:pt idx="1">
                    <c:v>3.97</c:v>
                  </c:pt>
                  <c:pt idx="2">
                    <c:v>4.10</c:v>
                  </c:pt>
                  <c:pt idx="3">
                    <c:v>4.14</c:v>
                  </c:pt>
                  <c:pt idx="4">
                    <c:v>3.94</c:v>
                  </c:pt>
                </c15:dlblRangeCache>
              </c15:datalabelsRange>
            </c:ext>
            <c:ext xmlns:c16="http://schemas.microsoft.com/office/drawing/2014/chart" uri="{C3380CC4-5D6E-409C-BE32-E72D297353CC}">
              <c16:uniqueId val="{00000009-C6EC-4568-A8AB-7DD40CFCAEBB}"/>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4.07</c:v>
                </c:pt>
                <c:pt idx="1">
                  <c:v>3.97</c:v>
                </c:pt>
                <c:pt idx="2">
                  <c:v>4.0999999999999996</c:v>
                </c:pt>
                <c:pt idx="3">
                  <c:v>4.1399999999999997</c:v>
                </c:pt>
                <c:pt idx="4">
                  <c:v>3.94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C6EC-4568-A8AB-7DD40CFCAEBB}"/>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out"/>
        <c:minorTickMark val="none"/>
        <c:tickLblPos val="nextTo"/>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8401260376"/>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F30C-4E14-8069-6EA1BFA92CA2}"/>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F30C-4E14-8069-6EA1BFA92CA2}"/>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F30C-4E14-8069-6EA1BFA92CA2}"/>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F30C-4E14-8069-6EA1BFA92CA2}"/>
              </c:ext>
            </c:extLst>
          </c:dPt>
          <c:dLbls>
            <c:dLbl>
              <c:idx val="0"/>
              <c:tx>
                <c:rich>
                  <a:bodyPr/>
                  <a:lstStyle/>
                  <a:p>
                    <a:fld id="{125A8AA2-60CE-4661-97A7-61846051E167}"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F30C-4E14-8069-6EA1BFA92CA2}"/>
                </c:ext>
              </c:extLst>
            </c:dLbl>
            <c:dLbl>
              <c:idx val="1"/>
              <c:tx>
                <c:rich>
                  <a:bodyPr/>
                  <a:lstStyle/>
                  <a:p>
                    <a:fld id="{9AF02EC8-5F7C-4A92-934C-43640260DD51}"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F30C-4E14-8069-6EA1BFA92CA2}"/>
                </c:ext>
              </c:extLst>
            </c:dLbl>
            <c:dLbl>
              <c:idx val="2"/>
              <c:tx>
                <c:rich>
                  <a:bodyPr/>
                  <a:lstStyle/>
                  <a:p>
                    <a:fld id="{462E93F0-08EB-4679-A27A-C55D02DC03D3}"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F30C-4E14-8069-6EA1BFA92CA2}"/>
                </c:ext>
              </c:extLst>
            </c:dLbl>
            <c:dLbl>
              <c:idx val="3"/>
              <c:tx>
                <c:rich>
                  <a:bodyPr/>
                  <a:lstStyle/>
                  <a:p>
                    <a:fld id="{3DCC1AA9-80A8-4BFA-86C0-B602B485E852}"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F30C-4E14-8069-6EA1BFA92CA2}"/>
                </c:ext>
              </c:extLst>
            </c:dLbl>
            <c:dLbl>
              <c:idx val="4"/>
              <c:tx>
                <c:rich>
                  <a:bodyPr/>
                  <a:lstStyle/>
                  <a:p>
                    <a:fld id="{C324B55D-68D0-4D8F-BD0E-9B49A73CB789}" type="CELLRANGE">
                      <a:rPr lang="en-US">
                        <a:solidFill>
                          <a:schemeClr val="tx1"/>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F30C-4E14-8069-6EA1BFA92CA2}"/>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4.0118754499999998</c:v>
                </c:pt>
                <c:pt idx="1">
                  <c:v>3.89806432</c:v>
                </c:pt>
                <c:pt idx="2">
                  <c:v>3.7148080499999998</c:v>
                </c:pt>
                <c:pt idx="3">
                  <c:v>3.8876613899999999</c:v>
                </c:pt>
                <c:pt idx="4">
                  <c:v>3.5192096400000001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4.01</c:v>
                  </c:pt>
                  <c:pt idx="1">
                    <c:v>3.90</c:v>
                  </c:pt>
                  <c:pt idx="2">
                    <c:v>3.71</c:v>
                  </c:pt>
                  <c:pt idx="3">
                    <c:v>3.89</c:v>
                  </c:pt>
                  <c:pt idx="4">
                    <c:v>3.52</c:v>
                  </c:pt>
                </c15:dlblRangeCache>
              </c15:datalabelsRange>
            </c:ext>
            <c:ext xmlns:c16="http://schemas.microsoft.com/office/drawing/2014/chart" uri="{C3380CC4-5D6E-409C-BE32-E72D297353CC}">
              <c16:uniqueId val="{00000009-F30C-4E14-8069-6EA1BFA92CA2}"/>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4.01</c:v>
                </c:pt>
                <c:pt idx="1">
                  <c:v>3.9</c:v>
                </c:pt>
                <c:pt idx="2">
                  <c:v>3.71</c:v>
                </c:pt>
                <c:pt idx="3">
                  <c:v>3.89</c:v>
                </c:pt>
                <c:pt idx="4">
                  <c:v>3.52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F30C-4E14-8069-6EA1BFA92CA2}"/>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8301205635071E-3"/>
          <c:y val="3.9527077227830887E-2"/>
          <c:w val="0.98984968662261963"/>
          <c:h val="0.64322429895401001"/>
        </c:manualLayout>
      </c:layout>
      <c:barChart>
        <c:barDir val="col"/>
        <c:grouping val="percentStacked"/>
        <c:varyColors val="0"/>
        <c:ser>
          <c:idx val="0"/>
          <c:order val="0"/>
          <c:tx>
            <c:strRef>
              <c:f>Sheet1!$B$1</c:f>
              <c:strCache>
                <c:ptCount val="1"/>
                <c:pt idx="0">
                  <c:v>Group Composition*</c:v>
                </c:pt>
              </c:strCache>
            </c:strRef>
          </c:tx>
          <c:spPr>
            <a:solidFill>
              <a:schemeClr val="accent1"/>
            </a:solidFill>
            <a:ln>
              <a:noFill/>
            </a:ln>
            <a:effectLst/>
          </c:spPr>
          <c:invertIfNegative val="0"/>
          <c:dPt>
            <c:idx val="0"/>
            <c:invertIfNegative val="0"/>
            <c:bubble3D val="0"/>
            <c:spPr>
              <a:solidFill>
                <a:srgbClr val="002C6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D2F8-3949-BEAF-9F3DC7B34C39}"/>
              </c:ext>
            </c:extLst>
          </c:dPt>
          <c:dPt>
            <c:idx val="1"/>
            <c:invertIfNegative val="0"/>
            <c:bubble3D val="0"/>
            <c:spPr>
              <a:solidFill>
                <a:srgbClr val="003A8C"/>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D2F8-3949-BEAF-9F3DC7B34C39}"/>
              </c:ext>
            </c:extLst>
          </c:dPt>
          <c:dPt>
            <c:idx val="2"/>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D2F8-3949-BEAF-9F3DC7B34C39}"/>
              </c:ext>
            </c:extLst>
          </c:dPt>
          <c:dPt>
            <c:idx val="3"/>
            <c:invertIfNegative val="0"/>
            <c:bubble3D val="0"/>
            <c:spPr>
              <a:solidFill>
                <a:srgbClr val="6BA8F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D2F8-3949-BEAF-9F3DC7B34C39}"/>
              </c:ext>
            </c:extLst>
          </c:dPt>
          <c:dPt>
            <c:idx val="4"/>
            <c:invertIfNegative val="0"/>
            <c:bubble3D val="0"/>
            <c:spPr>
              <a:solidFill>
                <a:srgbClr val="7DB2F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D2F8-3949-BEAF-9F3DC7B34C39}"/>
              </c:ext>
            </c:extLst>
          </c:dPt>
          <c:dPt>
            <c:idx val="5"/>
            <c:invertIfNegative val="0"/>
            <c:bubble3D val="0"/>
            <c:spPr>
              <a:solidFill>
                <a:srgbClr val="AFCFF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B-D2F8-3949-BEAF-9F3DC7B34C39}"/>
              </c:ext>
            </c:extLst>
          </c:dPt>
          <c:cat>
            <c:strRef>
              <c:f>Sheet1!$A$2:$A$7</c:f>
              <c:strCache>
                <c:ptCount val="6"/>
                <c:pt idx="0">
                  <c:v>Alone</c:v>
                </c:pt>
                <c:pt idx="1">
                  <c:v>With colleagues(s)</c:v>
                </c:pt>
                <c:pt idx="2">
                  <c:v>With 
friend(s) 
or relatives(s)</c:v>
                </c:pt>
                <c:pt idx="3">
                  <c:v>With 
children 
aged 0-2</c:v>
                </c:pt>
                <c:pt idx="4">
                  <c:v>With 
children 
aged 3-9</c:v>
                </c:pt>
                <c:pt idx="5">
                  <c:v>With 
children 
aged 10-17</c:v>
                </c:pt>
              </c:strCache>
            </c:strRef>
          </c:cat>
          <c:val>
            <c:numRef>
              <c:f>Sheet1!$B$2:$B$7</c:f>
              <c:numCache>
                <c:formatCode>0.00000000%</c:formatCode>
                <c:ptCount val="6"/>
                <c:pt idx="0">
                  <c:v>0.63164448090000003</c:v>
                </c:pt>
                <c:pt idx="1">
                  <c:v>9.0268116400000001E-2</c:v>
                </c:pt>
                <c:pt idx="2">
                  <c:v>0.23430665940000001</c:v>
                </c:pt>
                <c:pt idx="3">
                  <c:v>9.0915273000000008E-3</c:v>
                </c:pt>
                <c:pt idx="4">
                  <c:v>2.5949766400000001E-2</c:v>
                </c:pt>
                <c:pt idx="5">
                  <c:v>4.0620000900000001E-2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D2F8-3949-BEAF-9F3DC7B34C39}"/>
            </c:ext>
          </c:extLst>
        </c:ser>
        <c:ser>
          <c:idx val="1"/>
          <c:order val="1"/>
          <c:tx>
            <c:strRef>
              <c:f>Sheet1!$C$1</c:f>
              <c:strCache>
                <c:ptCount val="1"/>
                <c:pt idx="0">
                  <c:v>Series 2</c:v>
                </c:pt>
              </c:strCache>
            </c:strRef>
          </c:tx>
          <c:spPr>
            <a:solidFill>
              <a:srgbClr val="7F7F7F">
                <a:alpha val="49804"/>
              </a:srgbClr>
            </a:solidFill>
            <a:ln>
              <a:noFill/>
            </a:ln>
            <a:effectLst/>
          </c:spPr>
          <c:invertIfNegative val="0"/>
          <c:dPt>
            <c:idx val="0"/>
            <c:invertIfNegative val="0"/>
            <c:bubble3D val="0"/>
            <c:spPr>
              <a:solidFill>
                <a:srgbClr val="7F7F7F">
                  <a:alpha val="49804"/>
                </a:srgbClr>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E-D2F8-3949-BEAF-9F3DC7B34C39}"/>
              </c:ext>
            </c:extLst>
          </c:dPt>
          <c:dPt>
            <c:idx val="1"/>
            <c:invertIfNegative val="0"/>
            <c:bubble3D val="0"/>
            <c:spPr>
              <a:solidFill>
                <a:srgbClr val="7F7F7F">
                  <a:alpha val="49804"/>
                </a:srgbClr>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0-D2F8-3949-BEAF-9F3DC7B34C39}"/>
              </c:ext>
            </c:extLst>
          </c:dPt>
          <c:dPt>
            <c:idx val="2"/>
            <c:invertIfNegative val="0"/>
            <c:bubble3D val="0"/>
            <c:spPr>
              <a:solidFill>
                <a:srgbClr val="7F7F7F">
                  <a:alpha val="49804"/>
                </a:srgbClr>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2-D2F8-3949-BEAF-9F3DC7B34C39}"/>
              </c:ext>
            </c:extLst>
          </c:dPt>
          <c:dPt>
            <c:idx val="3"/>
            <c:invertIfNegative val="0"/>
            <c:bubble3D val="0"/>
            <c:spPr>
              <a:solidFill>
                <a:srgbClr val="7F7F7F">
                  <a:alpha val="49804"/>
                </a:srgbClr>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4-D2F8-3949-BEAF-9F3DC7B34C39}"/>
              </c:ext>
            </c:extLst>
          </c:dPt>
          <c:dPt>
            <c:idx val="4"/>
            <c:invertIfNegative val="0"/>
            <c:bubble3D val="0"/>
            <c:spPr>
              <a:solidFill>
                <a:srgbClr val="7F7F7F">
                  <a:alpha val="49804"/>
                </a:srgbClr>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6-D2F8-3949-BEAF-9F3DC7B34C39}"/>
              </c:ext>
            </c:extLst>
          </c:dPt>
          <c:dPt>
            <c:idx val="5"/>
            <c:invertIfNegative val="0"/>
            <c:bubble3D val="0"/>
            <c:spPr>
              <a:solidFill>
                <a:srgbClr val="7F7F7F">
                  <a:alpha val="49804"/>
                </a:srgbClr>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8-D2F8-3949-BEAF-9F3DC7B34C39}"/>
              </c:ext>
            </c:extLst>
          </c:dPt>
          <c:cat>
            <c:strRef>
              <c:f>Sheet1!$A$2:$A$7</c:f>
              <c:strCache>
                <c:ptCount val="6"/>
                <c:pt idx="0">
                  <c:v>Alone</c:v>
                </c:pt>
                <c:pt idx="1">
                  <c:v>With colleagues(s)</c:v>
                </c:pt>
                <c:pt idx="2">
                  <c:v>With 
friend(s) 
or relatives(s)</c:v>
                </c:pt>
                <c:pt idx="3">
                  <c:v>With 
children 
aged 0-2</c:v>
                </c:pt>
                <c:pt idx="4">
                  <c:v>With 
children 
aged 3-9</c:v>
                </c:pt>
                <c:pt idx="5">
                  <c:v>With 
children 
aged 10-17</c:v>
                </c:pt>
              </c:strCache>
            </c:strRef>
          </c:cat>
          <c:val>
            <c:numRef>
              <c:f>Sheet1!$C$2:$C$7</c:f>
              <c:numCache>
                <c:formatCode>0.00000000%</c:formatCode>
                <c:ptCount val="6"/>
                <c:pt idx="0">
                  <c:v>0.36835551909999997</c:v>
                </c:pt>
                <c:pt idx="1">
                  <c:v>0.90973188360000001</c:v>
                </c:pt>
                <c:pt idx="2">
                  <c:v>0.76569334060000005</c:v>
                </c:pt>
                <c:pt idx="3">
                  <c:v>0.99090847270000004</c:v>
                </c:pt>
                <c:pt idx="4">
                  <c:v>0.97405023359999998</c:v>
                </c:pt>
                <c:pt idx="5">
                  <c:v>0.95937999910000005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9-D2F8-3949-BEAF-9F3DC7B34C39}"/>
            </c:ext>
          </c:extLst>
        </c:ser>
        <c:dLbls>
          <c:showLegendKey val="0"/>
          <c:showVal val="0"/>
          <c:showCatName val="0"/>
          <c:showSerName val="0"/>
          <c:showPercent val="0"/>
          <c:showBubbleSize val="0"/>
        </c:dLbls>
        <c:gapWidth val="123"/>
        <c:overlap val="100"/>
        <c:axId val="709243935"/>
        <c:axId val="709250191"/>
      </c:barChart>
      <c:catAx>
        <c:axId val="709243935"/>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b" anchorCtr="1"/>
          <a:lstStyle/>
          <a:p>
            <a:pPr>
              <a:defRPr sz="9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9250191"/>
        <c:crosses val="autoZero"/>
        <c:auto val="0"/>
        <c:lblAlgn val="ctr"/>
        <c:lblOffset val="250"/>
        <c:noMultiLvlLbl val="0"/>
      </c:catAx>
      <c:valAx>
        <c:axId val="709250191"/>
        <c:scaling>
          <c:orientation val="minMax"/>
        </c:scaling>
        <c:delete val="1"/>
        <c:axPos val="l"/>
        <c:numFmt formatCode="0%" sourceLinked="1"/>
        <c:majorTickMark val="none"/>
        <c:minorTickMark val="none"/>
        <c:tickLblPos val="nextTo"/>
        <c:crossAx val="709243935"/>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2CEE-4FC9-8E61-080E933B981C}"/>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2CEE-4FC9-8E61-080E933B981C}"/>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2CEE-4FC9-8E61-080E933B981C}"/>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2CEE-4FC9-8E61-080E933B981C}"/>
              </c:ext>
            </c:extLst>
          </c:dPt>
          <c:dLbls>
            <c:dLbl>
              <c:idx val="0"/>
              <c:tx>
                <c:rich>
                  <a:bodyPr/>
                  <a:lstStyle/>
                  <a:p>
                    <a:fld id="{DF11B9A0-7970-4542-AD43-A81C7554B402}"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2CEE-4FC9-8E61-080E933B981C}"/>
                </c:ext>
              </c:extLst>
            </c:dLbl>
            <c:dLbl>
              <c:idx val="1"/>
              <c:tx>
                <c:rich>
                  <a:bodyPr/>
                  <a:lstStyle/>
                  <a:p>
                    <a:fld id="{7C7DE676-7AC2-40F7-8816-AC64D06688A8}"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2CEE-4FC9-8E61-080E933B981C}"/>
                </c:ext>
              </c:extLst>
            </c:dLbl>
            <c:dLbl>
              <c:idx val="2"/>
              <c:tx>
                <c:rich>
                  <a:bodyPr/>
                  <a:lstStyle/>
                  <a:p>
                    <a:fld id="{ADED5AF5-DD2F-41FE-A2E3-0680CD30EA0D}"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2CEE-4FC9-8E61-080E933B981C}"/>
                </c:ext>
              </c:extLst>
            </c:dLbl>
            <c:dLbl>
              <c:idx val="3"/>
              <c:tx>
                <c:rich>
                  <a:bodyPr/>
                  <a:lstStyle/>
                  <a:p>
                    <a:fld id="{001D2354-9797-4A11-B3D8-74AB6A5832A0}"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2CEE-4FC9-8E61-080E933B981C}"/>
                </c:ext>
              </c:extLst>
            </c:dLbl>
            <c:dLbl>
              <c:idx val="4"/>
              <c:tx>
                <c:rich>
                  <a:bodyPr rot="0" spcFirstLastPara="1" vertOverflow="ellipsis" vert="horz" wrap="square" anchor="ctr" anchorCtr="1"/>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fld id="{3AF28603-5565-4166-A766-B5C788686B1F}" type="CELLRANGE">
                      <a:rPr lang="en-US">
                        <a:solidFill>
                          <a:srgbClr val="595959"/>
                        </a:solidFill>
                      </a:rPr>
                      <a:pPr>
                        <a:defRPr sz="12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2CEE-4FC9-8E61-080E933B981C}"/>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4.2367888300000001</c:v>
                </c:pt>
                <c:pt idx="1">
                  <c:v>4.1345281500000004</c:v>
                </c:pt>
                <c:pt idx="2">
                  <c:v>4.0976221300000004</c:v>
                </c:pt>
                <c:pt idx="3">
                  <c:v>4.0737307999999999</c:v>
                </c:pt>
                <c:pt idx="4">
                  <c:v>4.0629351099999997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4.24</c:v>
                  </c:pt>
                  <c:pt idx="1">
                    <c:v>4.13</c:v>
                  </c:pt>
                  <c:pt idx="2">
                    <c:v>4.10</c:v>
                  </c:pt>
                  <c:pt idx="3">
                    <c:v>4.07</c:v>
                  </c:pt>
                  <c:pt idx="4">
                    <c:v>4.06</c:v>
                  </c:pt>
                </c15:dlblRangeCache>
              </c15:datalabelsRange>
            </c:ext>
            <c:ext xmlns:c16="http://schemas.microsoft.com/office/drawing/2014/chart" uri="{C3380CC4-5D6E-409C-BE32-E72D297353CC}">
              <c16:uniqueId val="{00000009-2CEE-4FC9-8E61-080E933B981C}"/>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4.24</c:v>
                </c:pt>
                <c:pt idx="1">
                  <c:v>4.13</c:v>
                </c:pt>
                <c:pt idx="2">
                  <c:v>4.0999999999999996</c:v>
                </c:pt>
                <c:pt idx="3">
                  <c:v>4.07</c:v>
                </c:pt>
                <c:pt idx="4">
                  <c:v>4.0599999999999996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2CEE-4FC9-8E61-080E933B981C}"/>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2006-4636-97AB-EE84C3C1AA8E}"/>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2006-4636-97AB-EE84C3C1AA8E}"/>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2006-4636-97AB-EE84C3C1AA8E}"/>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2006-4636-97AB-EE84C3C1AA8E}"/>
              </c:ext>
            </c:extLst>
          </c:dPt>
          <c:dLbls>
            <c:dLbl>
              <c:idx val="0"/>
              <c:tx>
                <c:rich>
                  <a:bodyPr/>
                  <a:lstStyle/>
                  <a:p>
                    <a:fld id="{A6F5C384-E041-4823-B5EC-6DCBAFA9088E}"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2006-4636-97AB-EE84C3C1AA8E}"/>
                </c:ext>
              </c:extLst>
            </c:dLbl>
            <c:dLbl>
              <c:idx val="1"/>
              <c:tx>
                <c:rich>
                  <a:bodyPr/>
                  <a:lstStyle/>
                  <a:p>
                    <a:fld id="{E5AD39CA-97EB-4894-8AF5-881B6FAFA320}"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2006-4636-97AB-EE84C3C1AA8E}"/>
                </c:ext>
              </c:extLst>
            </c:dLbl>
            <c:dLbl>
              <c:idx val="2"/>
              <c:tx>
                <c:rich>
                  <a:bodyPr/>
                  <a:lstStyle/>
                  <a:p>
                    <a:fld id="{73F6EA32-5A2B-40B6-9D83-98BEF67BB5D7}"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2006-4636-97AB-EE84C3C1AA8E}"/>
                </c:ext>
              </c:extLst>
            </c:dLbl>
            <c:dLbl>
              <c:idx val="3"/>
              <c:tx>
                <c:rich>
                  <a:bodyPr/>
                  <a:lstStyle/>
                  <a:p>
                    <a:fld id="{AB0C8ACC-2EA1-41A7-BAD4-39D417CDF410}"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2006-4636-97AB-EE84C3C1AA8E}"/>
                </c:ext>
              </c:extLst>
            </c:dLbl>
            <c:dLbl>
              <c:idx val="4"/>
              <c:tx>
                <c:rich>
                  <a:bodyPr/>
                  <a:lstStyle/>
                  <a:p>
                    <a:fld id="{A53486FC-3E51-48D1-ACCF-B85011618714}"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2006-4636-97AB-EE84C3C1AA8E}"/>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4.00684284</c:v>
                </c:pt>
                <c:pt idx="1">
                  <c:v>3.9358102100000001</c:v>
                </c:pt>
                <c:pt idx="2">
                  <c:v>3.7810600600000002</c:v>
                </c:pt>
                <c:pt idx="3">
                  <c:v>3.9447971599999998</c:v>
                </c:pt>
                <c:pt idx="4">
                  <c:v>3.79968642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4.01</c:v>
                  </c:pt>
                  <c:pt idx="1">
                    <c:v>3.94</c:v>
                  </c:pt>
                  <c:pt idx="2">
                    <c:v>3.78</c:v>
                  </c:pt>
                  <c:pt idx="3">
                    <c:v>3.94</c:v>
                  </c:pt>
                  <c:pt idx="4">
                    <c:v>3.80</c:v>
                  </c:pt>
                </c15:dlblRangeCache>
              </c15:datalabelsRange>
            </c:ext>
            <c:ext xmlns:c16="http://schemas.microsoft.com/office/drawing/2014/chart" uri="{C3380CC4-5D6E-409C-BE32-E72D297353CC}">
              <c16:uniqueId val="{00000009-2006-4636-97AB-EE84C3C1AA8E}"/>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4.01</c:v>
                </c:pt>
                <c:pt idx="1">
                  <c:v>3.94</c:v>
                </c:pt>
                <c:pt idx="2">
                  <c:v>3.78</c:v>
                </c:pt>
                <c:pt idx="3">
                  <c:v>3.94</c:v>
                </c:pt>
                <c:pt idx="4">
                  <c:v>3.8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2006-4636-97AB-EE84C3C1AA8E}"/>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8401260376"/>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E75B-43A2-A009-4C4CDA9D8A19}"/>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E75B-43A2-A009-4C4CDA9D8A19}"/>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E75B-43A2-A009-4C4CDA9D8A19}"/>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E75B-43A2-A009-4C4CDA9D8A19}"/>
              </c:ext>
            </c:extLst>
          </c:dPt>
          <c:dLbls>
            <c:dLbl>
              <c:idx val="0"/>
              <c:tx>
                <c:rich>
                  <a:bodyPr/>
                  <a:lstStyle/>
                  <a:p>
                    <a:fld id="{767AC538-2DC6-4FFA-956A-FAF9BED75617}"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E75B-43A2-A009-4C4CDA9D8A19}"/>
                </c:ext>
              </c:extLst>
            </c:dLbl>
            <c:dLbl>
              <c:idx val="1"/>
              <c:tx>
                <c:rich>
                  <a:bodyPr/>
                  <a:lstStyle/>
                  <a:p>
                    <a:fld id="{44A49A05-AB3B-4383-A803-EDFDC5BFB427}"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E75B-43A2-A009-4C4CDA9D8A19}"/>
                </c:ext>
              </c:extLst>
            </c:dLbl>
            <c:dLbl>
              <c:idx val="2"/>
              <c:tx>
                <c:rich>
                  <a:bodyPr/>
                  <a:lstStyle/>
                  <a:p>
                    <a:fld id="{EC534D44-541B-459D-828E-899DABEFFA43}"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E75B-43A2-A009-4C4CDA9D8A19}"/>
                </c:ext>
              </c:extLst>
            </c:dLbl>
            <c:dLbl>
              <c:idx val="3"/>
              <c:tx>
                <c:rich>
                  <a:bodyPr/>
                  <a:lstStyle/>
                  <a:p>
                    <a:fld id="{734178CC-1B19-445A-9F89-04B292272FC8}"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E75B-43A2-A009-4C4CDA9D8A19}"/>
                </c:ext>
              </c:extLst>
            </c:dLbl>
            <c:dLbl>
              <c:idx val="4"/>
              <c:tx>
                <c:rich>
                  <a:bodyPr/>
                  <a:lstStyle/>
                  <a:p>
                    <a:fld id="{174AB37E-CB19-4F04-8EB8-8061159AF9FF}"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E75B-43A2-A009-4C4CDA9D8A19}"/>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3.88541487</c:v>
                </c:pt>
                <c:pt idx="1">
                  <c:v>3.8669220399999999</c:v>
                </c:pt>
                <c:pt idx="2">
                  <c:v>3.7278964000000001</c:v>
                </c:pt>
                <c:pt idx="3">
                  <c:v>3.8293497200000002</c:v>
                </c:pt>
                <c:pt idx="4">
                  <c:v>3.6597566399999999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3.89</c:v>
                  </c:pt>
                  <c:pt idx="1">
                    <c:v>3.87</c:v>
                  </c:pt>
                  <c:pt idx="2">
                    <c:v>3.73</c:v>
                  </c:pt>
                  <c:pt idx="3">
                    <c:v>3.83</c:v>
                  </c:pt>
                  <c:pt idx="4">
                    <c:v>3.66</c:v>
                  </c:pt>
                </c15:dlblRangeCache>
              </c15:datalabelsRange>
            </c:ext>
            <c:ext xmlns:c16="http://schemas.microsoft.com/office/drawing/2014/chart" uri="{C3380CC4-5D6E-409C-BE32-E72D297353CC}">
              <c16:uniqueId val="{00000009-E75B-43A2-A009-4C4CDA9D8A19}"/>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3.89</c:v>
                </c:pt>
                <c:pt idx="1">
                  <c:v>3.87</c:v>
                </c:pt>
                <c:pt idx="2">
                  <c:v>3.73</c:v>
                </c:pt>
                <c:pt idx="3">
                  <c:v>3.83</c:v>
                </c:pt>
                <c:pt idx="4">
                  <c:v>3.66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E75B-43A2-A009-4C4CDA9D8A19}"/>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EF45-4CC2-BD9F-F3129AF63B16}"/>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EF45-4CC2-BD9F-F3129AF63B16}"/>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EF45-4CC2-BD9F-F3129AF63B16}"/>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EF45-4CC2-BD9F-F3129AF63B16}"/>
              </c:ext>
            </c:extLst>
          </c:dPt>
          <c:dLbls>
            <c:dLbl>
              <c:idx val="0"/>
              <c:tx>
                <c:rich>
                  <a:bodyPr/>
                  <a:lstStyle/>
                  <a:p>
                    <a:fld id="{E5298A6B-5754-44B4-BC69-1F4884E9F8B1}"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EF45-4CC2-BD9F-F3129AF63B16}"/>
                </c:ext>
              </c:extLst>
            </c:dLbl>
            <c:dLbl>
              <c:idx val="1"/>
              <c:tx>
                <c:rich>
                  <a:bodyPr/>
                  <a:lstStyle/>
                  <a:p>
                    <a:fld id="{CDD5C59E-819A-4FC2-8650-B1FAD45FDBC0}"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EF45-4CC2-BD9F-F3129AF63B16}"/>
                </c:ext>
              </c:extLst>
            </c:dLbl>
            <c:dLbl>
              <c:idx val="2"/>
              <c:tx>
                <c:rich>
                  <a:bodyPr/>
                  <a:lstStyle/>
                  <a:p>
                    <a:fld id="{53481307-97B0-4864-99E9-3BFCFA5866FA}"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EF45-4CC2-BD9F-F3129AF63B16}"/>
                </c:ext>
              </c:extLst>
            </c:dLbl>
            <c:dLbl>
              <c:idx val="3"/>
              <c:tx>
                <c:rich>
                  <a:bodyPr/>
                  <a:lstStyle/>
                  <a:p>
                    <a:fld id="{63617DD9-1811-49AE-9F13-A01B671F266B}"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EF45-4CC2-BD9F-F3129AF63B16}"/>
                </c:ext>
              </c:extLst>
            </c:dLbl>
            <c:dLbl>
              <c:idx val="4"/>
              <c:tx>
                <c:rich>
                  <a:bodyPr rot="0" spcFirstLastPara="1" vertOverflow="ellipsis" vert="horz" wrap="square" anchor="ctr" anchorCtr="1"/>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fld id="{19BF6D46-91E3-4A90-A3B5-302678E1039A}" type="CELLRANGE">
                      <a:rPr lang="en-US">
                        <a:solidFill>
                          <a:srgbClr val="595959"/>
                        </a:solidFill>
                      </a:rPr>
                      <a:pPr>
                        <a:defRPr sz="12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EF45-4CC2-BD9F-F3129AF63B16}"/>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3.9384318</c:v>
                </c:pt>
                <c:pt idx="1">
                  <c:v>3.93849603</c:v>
                </c:pt>
                <c:pt idx="2">
                  <c:v>3.8191439300000001</c:v>
                </c:pt>
                <c:pt idx="3">
                  <c:v>3.9465561999999998</c:v>
                </c:pt>
                <c:pt idx="4">
                  <c:v>3.8492633299999999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3.94</c:v>
                  </c:pt>
                  <c:pt idx="1">
                    <c:v>3.94</c:v>
                  </c:pt>
                  <c:pt idx="2">
                    <c:v>3.82</c:v>
                  </c:pt>
                  <c:pt idx="3">
                    <c:v>3.95</c:v>
                  </c:pt>
                  <c:pt idx="4">
                    <c:v>3.85</c:v>
                  </c:pt>
                </c15:dlblRangeCache>
              </c15:datalabelsRange>
            </c:ext>
            <c:ext xmlns:c16="http://schemas.microsoft.com/office/drawing/2014/chart" uri="{C3380CC4-5D6E-409C-BE32-E72D297353CC}">
              <c16:uniqueId val="{00000009-EF45-4CC2-BD9F-F3129AF63B16}"/>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3.94</c:v>
                </c:pt>
                <c:pt idx="1">
                  <c:v>3.94</c:v>
                </c:pt>
                <c:pt idx="2">
                  <c:v>3.82</c:v>
                </c:pt>
                <c:pt idx="3">
                  <c:v>3.95</c:v>
                </c:pt>
                <c:pt idx="4">
                  <c:v>3.85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EF45-4CC2-BD9F-F3129AF63B16}"/>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730A-434E-94E0-BCDC8DBED4A7}"/>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730A-434E-94E0-BCDC8DBED4A7}"/>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730A-434E-94E0-BCDC8DBED4A7}"/>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730A-434E-94E0-BCDC8DBED4A7}"/>
              </c:ext>
            </c:extLst>
          </c:dPt>
          <c:dLbls>
            <c:dLbl>
              <c:idx val="0"/>
              <c:tx>
                <c:rich>
                  <a:bodyPr/>
                  <a:lstStyle/>
                  <a:p>
                    <a:fld id="{DF440D0A-69DD-4E3B-B351-83B3CA565C5F}"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730A-434E-94E0-BCDC8DBED4A7}"/>
                </c:ext>
              </c:extLst>
            </c:dLbl>
            <c:dLbl>
              <c:idx val="1"/>
              <c:tx>
                <c:rich>
                  <a:bodyPr/>
                  <a:lstStyle/>
                  <a:p>
                    <a:fld id="{CAE8CB4E-1EA5-4A69-8DAC-020A168297A2}"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730A-434E-94E0-BCDC8DBED4A7}"/>
                </c:ext>
              </c:extLst>
            </c:dLbl>
            <c:dLbl>
              <c:idx val="2"/>
              <c:tx>
                <c:rich>
                  <a:bodyPr/>
                  <a:lstStyle/>
                  <a:p>
                    <a:fld id="{300C56F4-75B2-45D5-9DD3-84A65B16C522}"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730A-434E-94E0-BCDC8DBED4A7}"/>
                </c:ext>
              </c:extLst>
            </c:dLbl>
            <c:dLbl>
              <c:idx val="3"/>
              <c:tx>
                <c:rich>
                  <a:bodyPr/>
                  <a:lstStyle/>
                  <a:p>
                    <a:fld id="{2DBC271D-AD13-454C-848A-601A63C9E8F1}"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730A-434E-94E0-BCDC8DBED4A7}"/>
                </c:ext>
              </c:extLst>
            </c:dLbl>
            <c:dLbl>
              <c:idx val="4"/>
              <c:tx>
                <c:rich>
                  <a:bodyPr/>
                  <a:lstStyle/>
                  <a:p>
                    <a:fld id="{45CDA792-1124-4275-B281-09A2672F5A99}"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730A-434E-94E0-BCDC8DBED4A7}"/>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3.89733821</c:v>
                </c:pt>
                <c:pt idx="1">
                  <c:v>3.9192718200000001</c:v>
                </c:pt>
                <c:pt idx="2">
                  <c:v>3.6685391100000002</c:v>
                </c:pt>
                <c:pt idx="3">
                  <c:v>3.9266047099999999</c:v>
                </c:pt>
                <c:pt idx="4">
                  <c:v>3.89567716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3.90</c:v>
                  </c:pt>
                  <c:pt idx="1">
                    <c:v>3.92</c:v>
                  </c:pt>
                  <c:pt idx="2">
                    <c:v>3.67</c:v>
                  </c:pt>
                  <c:pt idx="3">
                    <c:v>3.93</c:v>
                  </c:pt>
                  <c:pt idx="4">
                    <c:v>3.90</c:v>
                  </c:pt>
                </c15:dlblRangeCache>
              </c15:datalabelsRange>
            </c:ext>
            <c:ext xmlns:c16="http://schemas.microsoft.com/office/drawing/2014/chart" uri="{C3380CC4-5D6E-409C-BE32-E72D297353CC}">
              <c16:uniqueId val="{00000009-730A-434E-94E0-BCDC8DBED4A7}"/>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3.9</c:v>
                </c:pt>
                <c:pt idx="1">
                  <c:v>3.92</c:v>
                </c:pt>
                <c:pt idx="2">
                  <c:v>3.67</c:v>
                </c:pt>
                <c:pt idx="3">
                  <c:v>3.93</c:v>
                </c:pt>
                <c:pt idx="4">
                  <c:v>3.9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730A-434E-94E0-BCDC8DBED4A7}"/>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out"/>
        <c:minorTickMark val="none"/>
        <c:tickLblPos val="nextTo"/>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3237-433E-A82F-764CFE6E851E}"/>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3237-433E-A82F-764CFE6E851E}"/>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3237-433E-A82F-764CFE6E851E}"/>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3237-433E-A82F-764CFE6E851E}"/>
              </c:ext>
            </c:extLst>
          </c:dPt>
          <c:dLbls>
            <c:dLbl>
              <c:idx val="0"/>
              <c:tx>
                <c:rich>
                  <a:bodyPr/>
                  <a:lstStyle/>
                  <a:p>
                    <a:fld id="{F89BF789-4E59-44DB-A583-4052179CA782}"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3237-433E-A82F-764CFE6E851E}"/>
                </c:ext>
              </c:extLst>
            </c:dLbl>
            <c:dLbl>
              <c:idx val="1"/>
              <c:tx>
                <c:rich>
                  <a:bodyPr/>
                  <a:lstStyle/>
                  <a:p>
                    <a:fld id="{94ADF8E0-04E3-48D4-9AF7-5FEDEBEE0D36}"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3237-433E-A82F-764CFE6E851E}"/>
                </c:ext>
              </c:extLst>
            </c:dLbl>
            <c:dLbl>
              <c:idx val="2"/>
              <c:tx>
                <c:rich>
                  <a:bodyPr/>
                  <a:lstStyle/>
                  <a:p>
                    <a:fld id="{37CBB8AA-FE21-4D44-B7FB-9BC8A1B9F515}"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3237-433E-A82F-764CFE6E851E}"/>
                </c:ext>
              </c:extLst>
            </c:dLbl>
            <c:dLbl>
              <c:idx val="3"/>
              <c:tx>
                <c:rich>
                  <a:bodyPr/>
                  <a:lstStyle/>
                  <a:p>
                    <a:fld id="{A579326B-0906-46A2-904C-40B16D39EEAD}"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3237-433E-A82F-764CFE6E851E}"/>
                </c:ext>
              </c:extLst>
            </c:dLbl>
            <c:dLbl>
              <c:idx val="4"/>
              <c:tx>
                <c:rich>
                  <a:bodyPr rot="0" spcFirstLastPara="1" vertOverflow="ellipsis" vert="horz" wrap="square" anchor="ctr" anchorCtr="1"/>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fld id="{7AB24063-35FD-4B13-B5B9-037C3D2D63B0}" type="CELLRANGE">
                      <a:rPr lang="en-US">
                        <a:solidFill>
                          <a:srgbClr val="595959"/>
                        </a:solidFill>
                      </a:rPr>
                      <a:pPr>
                        <a:defRPr sz="12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3237-433E-A82F-764CFE6E851E}"/>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3.90149006</c:v>
                </c:pt>
                <c:pt idx="1">
                  <c:v>3.9108654299999999</c:v>
                </c:pt>
                <c:pt idx="2">
                  <c:v>3.8577103899999998</c:v>
                </c:pt>
                <c:pt idx="3">
                  <c:v>3.9197313399999998</c:v>
                </c:pt>
                <c:pt idx="4">
                  <c:v>3.94810434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3.90</c:v>
                  </c:pt>
                  <c:pt idx="1">
                    <c:v>3.91</c:v>
                  </c:pt>
                  <c:pt idx="2">
                    <c:v>3.86</c:v>
                  </c:pt>
                  <c:pt idx="3">
                    <c:v>3.92</c:v>
                  </c:pt>
                  <c:pt idx="4">
                    <c:v>3.95</c:v>
                  </c:pt>
                </c15:dlblRangeCache>
              </c15:datalabelsRange>
            </c:ext>
            <c:ext xmlns:c16="http://schemas.microsoft.com/office/drawing/2014/chart" uri="{C3380CC4-5D6E-409C-BE32-E72D297353CC}">
              <c16:uniqueId val="{00000009-3237-433E-A82F-764CFE6E851E}"/>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3.9</c:v>
                </c:pt>
                <c:pt idx="1">
                  <c:v>3.91</c:v>
                </c:pt>
                <c:pt idx="2">
                  <c:v>3.86</c:v>
                </c:pt>
                <c:pt idx="3">
                  <c:v>3.92</c:v>
                </c:pt>
                <c:pt idx="4">
                  <c:v>3.95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3237-433E-A82F-764CFE6E851E}"/>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6ACE-4CBA-9E17-37B45135E26C}"/>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6ACE-4CBA-9E17-37B45135E26C}"/>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6ACE-4CBA-9E17-37B45135E26C}"/>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6ACE-4CBA-9E17-37B45135E26C}"/>
              </c:ext>
            </c:extLst>
          </c:dPt>
          <c:dLbls>
            <c:dLbl>
              <c:idx val="0"/>
              <c:tx>
                <c:rich>
                  <a:bodyPr/>
                  <a:lstStyle/>
                  <a:p>
                    <a:fld id="{D36D5982-EB7D-41F8-866C-1784ACD48B64}"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6ACE-4CBA-9E17-37B45135E26C}"/>
                </c:ext>
              </c:extLst>
            </c:dLbl>
            <c:dLbl>
              <c:idx val="1"/>
              <c:tx>
                <c:rich>
                  <a:bodyPr/>
                  <a:lstStyle/>
                  <a:p>
                    <a:fld id="{39411C3C-FA26-4051-A284-F71E3973DDE7}"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6ACE-4CBA-9E17-37B45135E26C}"/>
                </c:ext>
              </c:extLst>
            </c:dLbl>
            <c:dLbl>
              <c:idx val="2"/>
              <c:tx>
                <c:rich>
                  <a:bodyPr/>
                  <a:lstStyle/>
                  <a:p>
                    <a:fld id="{346CF29B-A8FE-4D3D-963B-AE20B27909CA}"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6ACE-4CBA-9E17-37B45135E26C}"/>
                </c:ext>
              </c:extLst>
            </c:dLbl>
            <c:dLbl>
              <c:idx val="3"/>
              <c:tx>
                <c:rich>
                  <a:bodyPr/>
                  <a:lstStyle/>
                  <a:p>
                    <a:fld id="{A87C5A9C-7A6D-4E75-AB66-C1DBAFC80861}"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6ACE-4CBA-9E17-37B45135E26C}"/>
                </c:ext>
              </c:extLst>
            </c:dLbl>
            <c:dLbl>
              <c:idx val="4"/>
              <c:tx>
                <c:rich>
                  <a:bodyPr/>
                  <a:lstStyle/>
                  <a:p>
                    <a:fld id="{A171ACB7-7DEE-49E1-BAA4-F6938B5EBE59}"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6ACE-4CBA-9E17-37B45135E26C}"/>
                </c:ext>
              </c:extLst>
            </c:dLbl>
            <c:spPr>
              <a:noFill/>
              <a:ln>
                <a:noFill/>
              </a:ln>
              <a:effectLst/>
            </c:spPr>
            <c:txPr>
              <a:bodyPr rot="0" spcFirstLastPara="1" vertOverflow="ellipsis" vert="horz" wrap="square" anchor="ctr" anchorCtr="1"/>
              <a:lstStyle/>
              <a:p>
                <a:pPr>
                  <a:defRPr sz="11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3.3867356800000001</c:v>
                </c:pt>
                <c:pt idx="1">
                  <c:v>3.4193810600000001</c:v>
                </c:pt>
                <c:pt idx="2">
                  <c:v>3.3639130700000002</c:v>
                </c:pt>
                <c:pt idx="3">
                  <c:v>3.56072955</c:v>
                </c:pt>
                <c:pt idx="4">
                  <c:v>3.5128565599999999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3.39</c:v>
                  </c:pt>
                  <c:pt idx="1">
                    <c:v>3.42</c:v>
                  </c:pt>
                  <c:pt idx="2">
                    <c:v>3.36</c:v>
                  </c:pt>
                  <c:pt idx="3">
                    <c:v>3.56</c:v>
                  </c:pt>
                  <c:pt idx="4">
                    <c:v>3.51</c:v>
                  </c:pt>
                </c15:dlblRangeCache>
              </c15:datalabelsRange>
            </c:ext>
            <c:ext xmlns:c16="http://schemas.microsoft.com/office/drawing/2014/chart" uri="{C3380CC4-5D6E-409C-BE32-E72D297353CC}">
              <c16:uniqueId val="{00000009-6ACE-4CBA-9E17-37B45135E26C}"/>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3.39</c:v>
                </c:pt>
                <c:pt idx="1">
                  <c:v>3.42</c:v>
                </c:pt>
                <c:pt idx="2">
                  <c:v>3.36</c:v>
                </c:pt>
                <c:pt idx="3">
                  <c:v>3.56</c:v>
                </c:pt>
                <c:pt idx="4">
                  <c:v>3.51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6ACE-4CBA-9E17-37B45135E26C}"/>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E29B-4B07-9689-237E5904ECD1}"/>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E29B-4B07-9689-237E5904ECD1}"/>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E29B-4B07-9689-237E5904ECD1}"/>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E29B-4B07-9689-237E5904ECD1}"/>
              </c:ext>
            </c:extLst>
          </c:dPt>
          <c:dLbls>
            <c:dLbl>
              <c:idx val="0"/>
              <c:tx>
                <c:rich>
                  <a:bodyPr/>
                  <a:lstStyle/>
                  <a:p>
                    <a:fld id="{F3A88CF1-5559-466D-A752-03BAEFA762E0}"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E29B-4B07-9689-237E5904ECD1}"/>
                </c:ext>
              </c:extLst>
            </c:dLbl>
            <c:dLbl>
              <c:idx val="1"/>
              <c:tx>
                <c:rich>
                  <a:bodyPr/>
                  <a:lstStyle/>
                  <a:p>
                    <a:fld id="{4CE840FB-C510-48EB-A60E-64FB1E114074}"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E29B-4B07-9689-237E5904ECD1}"/>
                </c:ext>
              </c:extLst>
            </c:dLbl>
            <c:dLbl>
              <c:idx val="2"/>
              <c:tx>
                <c:rich>
                  <a:bodyPr/>
                  <a:lstStyle/>
                  <a:p>
                    <a:fld id="{AAD0FDC6-7D69-4055-BB10-686EEB1FAA4D}"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E29B-4B07-9689-237E5904ECD1}"/>
                </c:ext>
              </c:extLst>
            </c:dLbl>
            <c:dLbl>
              <c:idx val="3"/>
              <c:tx>
                <c:rich>
                  <a:bodyPr/>
                  <a:lstStyle/>
                  <a:p>
                    <a:fld id="{09ADB4A4-61FE-4C7F-A500-5C748F9AF86A}"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E29B-4B07-9689-237E5904ECD1}"/>
                </c:ext>
              </c:extLst>
            </c:dLbl>
            <c:dLbl>
              <c:idx val="4"/>
              <c:tx>
                <c:rich>
                  <a:bodyPr/>
                  <a:lstStyle/>
                  <a:p>
                    <a:fld id="{6532AD39-93C0-4A16-ACDA-0749A35E0DAA}"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E29B-4B07-9689-237E5904ECD1}"/>
                </c:ext>
              </c:extLst>
            </c:dLbl>
            <c:spPr>
              <a:noFill/>
              <a:ln>
                <a:noFill/>
              </a:ln>
              <a:effectLst/>
            </c:spPr>
            <c:txPr>
              <a:bodyPr rot="0" spcFirstLastPara="1" vertOverflow="ellipsis" vert="horz" wrap="square" anchor="ctr" anchorCtr="1"/>
              <a:lstStyle/>
              <a:p>
                <a:pPr>
                  <a:defRPr sz="11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3.0437175999999999</c:v>
                </c:pt>
                <c:pt idx="1">
                  <c:v>3.01583588</c:v>
                </c:pt>
                <c:pt idx="2">
                  <c:v>2.90119975</c:v>
                </c:pt>
                <c:pt idx="3">
                  <c:v>3.1075429699999999</c:v>
                </c:pt>
                <c:pt idx="4">
                  <c:v>2.95826067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3.04</c:v>
                  </c:pt>
                  <c:pt idx="1">
                    <c:v>3.02</c:v>
                  </c:pt>
                  <c:pt idx="2">
                    <c:v>2.90</c:v>
                  </c:pt>
                  <c:pt idx="3">
                    <c:v>3.11</c:v>
                  </c:pt>
                  <c:pt idx="4">
                    <c:v>2.96</c:v>
                  </c:pt>
                </c15:dlblRangeCache>
              </c15:datalabelsRange>
            </c:ext>
            <c:ext xmlns:c16="http://schemas.microsoft.com/office/drawing/2014/chart" uri="{C3380CC4-5D6E-409C-BE32-E72D297353CC}">
              <c16:uniqueId val="{00000009-E29B-4B07-9689-237E5904ECD1}"/>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3.04</c:v>
                </c:pt>
                <c:pt idx="1">
                  <c:v>3.02</c:v>
                </c:pt>
                <c:pt idx="2">
                  <c:v>2.9</c:v>
                </c:pt>
                <c:pt idx="3">
                  <c:v>3.11</c:v>
                </c:pt>
                <c:pt idx="4">
                  <c:v>2.96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E29B-4B07-9689-237E5904ECD1}"/>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5CF-4776-AF73-5374270D0A4D}"/>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85CF-4776-AF73-5374270D0A4D}"/>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5CF-4776-AF73-5374270D0A4D}"/>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85CF-4776-AF73-5374270D0A4D}"/>
              </c:ext>
            </c:extLst>
          </c:dPt>
          <c:dLbls>
            <c:dLbl>
              <c:idx val="0"/>
              <c:tx>
                <c:rich>
                  <a:bodyPr/>
                  <a:lstStyle/>
                  <a:p>
                    <a:fld id="{75FC9CF9-7BF2-4A24-BCDF-2A98DEF0077B}"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85CF-4776-AF73-5374270D0A4D}"/>
                </c:ext>
              </c:extLst>
            </c:dLbl>
            <c:dLbl>
              <c:idx val="1"/>
              <c:tx>
                <c:rich>
                  <a:bodyPr/>
                  <a:lstStyle/>
                  <a:p>
                    <a:fld id="{7CDACE73-02DA-442F-A689-022B9745E2C0}"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85CF-4776-AF73-5374270D0A4D}"/>
                </c:ext>
              </c:extLst>
            </c:dLbl>
            <c:dLbl>
              <c:idx val="2"/>
              <c:tx>
                <c:rich>
                  <a:bodyPr/>
                  <a:lstStyle/>
                  <a:p>
                    <a:fld id="{03879966-AF31-49BB-A8F1-816E6EC6E55B}"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85CF-4776-AF73-5374270D0A4D}"/>
                </c:ext>
              </c:extLst>
            </c:dLbl>
            <c:dLbl>
              <c:idx val="3"/>
              <c:tx>
                <c:rich>
                  <a:bodyPr/>
                  <a:lstStyle/>
                  <a:p>
                    <a:fld id="{35372CB3-1903-4C64-B8C1-5DECAFCA15E2}"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85CF-4776-AF73-5374270D0A4D}"/>
                </c:ext>
              </c:extLst>
            </c:dLbl>
            <c:dLbl>
              <c:idx val="4"/>
              <c:tx>
                <c:rich>
                  <a:bodyPr/>
                  <a:lstStyle/>
                  <a:p>
                    <a:fld id="{A2889450-1CD9-4BC9-BC1E-4F53735705B5}"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85CF-4776-AF73-5374270D0A4D}"/>
                </c:ext>
              </c:extLst>
            </c:dLbl>
            <c:spPr>
              <a:noFill/>
              <a:ln>
                <a:noFill/>
              </a:ln>
              <a:effectLst/>
            </c:spPr>
            <c:txPr>
              <a:bodyPr rot="0" spcFirstLastPara="1" vertOverflow="ellipsis" vert="horz" wrap="square" anchor="ctr" anchorCtr="1"/>
              <a:lstStyle/>
              <a:p>
                <a:pPr>
                  <a:defRPr sz="11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3.2475743700000002</c:v>
                </c:pt>
                <c:pt idx="1">
                  <c:v>3.2485745100000001</c:v>
                </c:pt>
                <c:pt idx="2">
                  <c:v>3.1647028700000002</c:v>
                </c:pt>
                <c:pt idx="3">
                  <c:v>3.35065495</c:v>
                </c:pt>
                <c:pt idx="4">
                  <c:v>3.3205939999999998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3.25</c:v>
                  </c:pt>
                  <c:pt idx="1">
                    <c:v>3.25</c:v>
                  </c:pt>
                  <c:pt idx="2">
                    <c:v>3.16</c:v>
                  </c:pt>
                  <c:pt idx="3">
                    <c:v>3.35</c:v>
                  </c:pt>
                  <c:pt idx="4">
                    <c:v>3.32</c:v>
                  </c:pt>
                </c15:dlblRangeCache>
              </c15:datalabelsRange>
            </c:ext>
            <c:ext xmlns:c16="http://schemas.microsoft.com/office/drawing/2014/chart" uri="{C3380CC4-5D6E-409C-BE32-E72D297353CC}">
              <c16:uniqueId val="{00000009-85CF-4776-AF73-5374270D0A4D}"/>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3.25</c:v>
                </c:pt>
                <c:pt idx="1">
                  <c:v>3.25</c:v>
                </c:pt>
                <c:pt idx="2">
                  <c:v>3.16</c:v>
                </c:pt>
                <c:pt idx="3">
                  <c:v>3.35</c:v>
                </c:pt>
                <c:pt idx="4">
                  <c:v>3.32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85CF-4776-AF73-5374270D0A4D}"/>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62F2-4893-868E-77937782A305}"/>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62F2-4893-868E-77937782A305}"/>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62F2-4893-868E-77937782A305}"/>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62F2-4893-868E-77937782A305}"/>
              </c:ext>
            </c:extLst>
          </c:dPt>
          <c:dLbls>
            <c:dLbl>
              <c:idx val="0"/>
              <c:tx>
                <c:rich>
                  <a:bodyPr/>
                  <a:lstStyle/>
                  <a:p>
                    <a:fld id="{466757A4-669B-4F0D-888B-F2BA0138CF43}"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62F2-4893-868E-77937782A305}"/>
                </c:ext>
              </c:extLst>
            </c:dLbl>
            <c:dLbl>
              <c:idx val="1"/>
              <c:tx>
                <c:rich>
                  <a:bodyPr/>
                  <a:lstStyle/>
                  <a:p>
                    <a:fld id="{413D44CF-558C-411B-A2C3-A96DFA4A1C03}"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62F2-4893-868E-77937782A305}"/>
                </c:ext>
              </c:extLst>
            </c:dLbl>
            <c:dLbl>
              <c:idx val="2"/>
              <c:tx>
                <c:rich>
                  <a:bodyPr/>
                  <a:lstStyle/>
                  <a:p>
                    <a:fld id="{60768ACA-EE67-4E4E-A29D-17905888DB71}"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62F2-4893-868E-77937782A305}"/>
                </c:ext>
              </c:extLst>
            </c:dLbl>
            <c:dLbl>
              <c:idx val="3"/>
              <c:tx>
                <c:rich>
                  <a:bodyPr/>
                  <a:lstStyle/>
                  <a:p>
                    <a:fld id="{FE4BC0D7-B5C2-4106-93F5-E88C982AC479}"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62F2-4893-868E-77937782A305}"/>
                </c:ext>
              </c:extLst>
            </c:dLbl>
            <c:dLbl>
              <c:idx val="4"/>
              <c:tx>
                <c:rich>
                  <a:bodyPr/>
                  <a:lstStyle/>
                  <a:p>
                    <a:fld id="{3771ABE4-FAFB-41B9-897F-D05796942B8B}"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62F2-4893-868E-77937782A305}"/>
                </c:ext>
              </c:extLst>
            </c:dLbl>
            <c:spPr>
              <a:noFill/>
              <a:ln>
                <a:noFill/>
              </a:ln>
              <a:effectLst/>
            </c:spPr>
            <c:txPr>
              <a:bodyPr rot="0" spcFirstLastPara="1" vertOverflow="ellipsis" vert="horz" wrap="square" anchor="ctr" anchorCtr="1"/>
              <a:lstStyle/>
              <a:p>
                <a:pPr>
                  <a:defRPr sz="11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3.0452563700000002</c:v>
                </c:pt>
                <c:pt idx="1">
                  <c:v>3.09675755</c:v>
                </c:pt>
                <c:pt idx="2">
                  <c:v>3.0067896900000002</c:v>
                </c:pt>
                <c:pt idx="3">
                  <c:v>2.9759658600000001</c:v>
                </c:pt>
                <c:pt idx="4">
                  <c:v>3.0238008299999999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3.05</c:v>
                  </c:pt>
                  <c:pt idx="1">
                    <c:v>3.10</c:v>
                  </c:pt>
                  <c:pt idx="2">
                    <c:v>3.01</c:v>
                  </c:pt>
                  <c:pt idx="3">
                    <c:v>2.98</c:v>
                  </c:pt>
                  <c:pt idx="4">
                    <c:v>3.02</c:v>
                  </c:pt>
                </c15:dlblRangeCache>
              </c15:datalabelsRange>
            </c:ext>
            <c:ext xmlns:c16="http://schemas.microsoft.com/office/drawing/2014/chart" uri="{C3380CC4-5D6E-409C-BE32-E72D297353CC}">
              <c16:uniqueId val="{00000009-62F2-4893-868E-77937782A305}"/>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3.05</c:v>
                </c:pt>
                <c:pt idx="1">
                  <c:v>3.1</c:v>
                </c:pt>
                <c:pt idx="2">
                  <c:v>3.01</c:v>
                </c:pt>
                <c:pt idx="3">
                  <c:v>2.98</c:v>
                </c:pt>
                <c:pt idx="4">
                  <c:v>3.02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62F2-4893-868E-77937782A305}"/>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36686396598816"/>
          <c:y val="3.6436714231967926E-2"/>
          <c:w val="0.51563310623168945"/>
          <c:h val="0.93537509441375732"/>
        </c:manualLayout>
      </c:layout>
      <c:barChart>
        <c:barDir val="bar"/>
        <c:grouping val="clustered"/>
        <c:varyColors val="1"/>
        <c:dLbls>
          <c:showLegendKey val="0"/>
          <c:showVal val="0"/>
          <c:showCatName val="0"/>
          <c:showSerName val="0"/>
          <c:showPercent val="0"/>
          <c:showBubbleSize val="0"/>
        </c:dLbls>
        <c:gapWidth val="150"/>
        <c:axId val="190456335"/>
        <c:axId val="190457583"/>
      </c:barChart>
      <c:valAx>
        <c:axId val="190457583"/>
        <c:scaling>
          <c:orientation val="minMax"/>
        </c:scaling>
        <c:delete val="1"/>
        <c:axPos val="t"/>
        <c:numFmt formatCode="0%" sourceLinked="1"/>
        <c:majorTickMark val="out"/>
        <c:minorTickMark val="none"/>
        <c:tickLblPos val="nextTo"/>
        <c:crossAx val="190456335"/>
        <c:crosses val="autoZero"/>
        <c:crossBetween val="between"/>
      </c:valAx>
      <c:catAx>
        <c:axId val="19045633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smtId="4294967295">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90457583"/>
        <c:crosses val="autoZero"/>
        <c:auto val="0"/>
        <c:lblAlgn val="ctr"/>
        <c:lblOffset val="100"/>
        <c:noMultiLvlLbl val="0"/>
      </c:cat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smtId="4294967295">
          <a:solidFill>
            <a:schemeClr val="tx1">
              <a:lumMod val="85000"/>
              <a:lumOff val="15000"/>
            </a:schemeClr>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4363-4D8A-924A-DD62FBE36E2B}"/>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4363-4D8A-924A-DD62FBE36E2B}"/>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4363-4D8A-924A-DD62FBE36E2B}"/>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4363-4D8A-924A-DD62FBE36E2B}"/>
              </c:ext>
            </c:extLst>
          </c:dPt>
          <c:dLbls>
            <c:dLbl>
              <c:idx val="0"/>
              <c:tx>
                <c:rich>
                  <a:bodyPr/>
                  <a:lstStyle/>
                  <a:p>
                    <a:fld id="{70B2F20C-4A99-4907-AAF5-BC38E88DD01C}"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4363-4D8A-924A-DD62FBE36E2B}"/>
                </c:ext>
              </c:extLst>
            </c:dLbl>
            <c:dLbl>
              <c:idx val="1"/>
              <c:tx>
                <c:rich>
                  <a:bodyPr/>
                  <a:lstStyle/>
                  <a:p>
                    <a:fld id="{A2A06231-E012-4455-844E-A63B4FEFD8FE}"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4363-4D8A-924A-DD62FBE36E2B}"/>
                </c:ext>
              </c:extLst>
            </c:dLbl>
            <c:dLbl>
              <c:idx val="2"/>
              <c:tx>
                <c:rich>
                  <a:bodyPr/>
                  <a:lstStyle/>
                  <a:p>
                    <a:fld id="{9ECAA395-553D-464D-BDE5-4B9B88E0C32E}"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4363-4D8A-924A-DD62FBE36E2B}"/>
                </c:ext>
              </c:extLst>
            </c:dLbl>
            <c:dLbl>
              <c:idx val="3"/>
              <c:tx>
                <c:rich>
                  <a:bodyPr/>
                  <a:lstStyle/>
                  <a:p>
                    <a:fld id="{AC85DAF3-A978-477A-A05A-E7C85EE3DA86}"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4363-4D8A-924A-DD62FBE36E2B}"/>
                </c:ext>
              </c:extLst>
            </c:dLbl>
            <c:dLbl>
              <c:idx val="4"/>
              <c:tx>
                <c:rich>
                  <a:bodyPr/>
                  <a:lstStyle/>
                  <a:p>
                    <a:fld id="{9D27ED46-12A2-4A4D-AE36-2738B8C05C98}"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4363-4D8A-924A-DD62FBE36E2B}"/>
                </c:ext>
              </c:extLst>
            </c:dLbl>
            <c:spPr>
              <a:noFill/>
              <a:ln>
                <a:noFill/>
              </a:ln>
              <a:effectLst/>
            </c:spPr>
            <c:txPr>
              <a:bodyPr rot="0" spcFirstLastPara="1" vertOverflow="ellipsis" vert="horz" wrap="square" anchor="ctr" anchorCtr="1"/>
              <a:lstStyle/>
              <a:p>
                <a:pPr>
                  <a:defRPr sz="11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3.6067731099999998</c:v>
                </c:pt>
                <c:pt idx="1">
                  <c:v>3.7038285499999999</c:v>
                </c:pt>
                <c:pt idx="2">
                  <c:v>3.6464023700000001</c:v>
                </c:pt>
                <c:pt idx="3">
                  <c:v>3.6768275500000001</c:v>
                </c:pt>
                <c:pt idx="4">
                  <c:v>3.6724276599999999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3.61</c:v>
                  </c:pt>
                  <c:pt idx="1">
                    <c:v>3.70</c:v>
                  </c:pt>
                  <c:pt idx="2">
                    <c:v>3.65</c:v>
                  </c:pt>
                  <c:pt idx="3">
                    <c:v>3.68</c:v>
                  </c:pt>
                  <c:pt idx="4">
                    <c:v>3.67</c:v>
                  </c:pt>
                </c15:dlblRangeCache>
              </c15:datalabelsRange>
            </c:ext>
            <c:ext xmlns:c16="http://schemas.microsoft.com/office/drawing/2014/chart" uri="{C3380CC4-5D6E-409C-BE32-E72D297353CC}">
              <c16:uniqueId val="{00000009-4363-4D8A-924A-DD62FBE36E2B}"/>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3.61</c:v>
                </c:pt>
                <c:pt idx="1">
                  <c:v>3.7</c:v>
                </c:pt>
                <c:pt idx="2">
                  <c:v>3.65</c:v>
                </c:pt>
                <c:pt idx="3">
                  <c:v>3.68</c:v>
                </c:pt>
                <c:pt idx="4">
                  <c:v>3.67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4363-4D8A-924A-DD62FBE36E2B}"/>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2CCE-418A-AA3E-5B6621931C7A}"/>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2CCE-418A-AA3E-5B6621931C7A}"/>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2CCE-418A-AA3E-5B6621931C7A}"/>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2CCE-418A-AA3E-5B6621931C7A}"/>
              </c:ext>
            </c:extLst>
          </c:dPt>
          <c:dLbls>
            <c:dLbl>
              <c:idx val="0"/>
              <c:tx>
                <c:rich>
                  <a:bodyPr/>
                  <a:lstStyle/>
                  <a:p>
                    <a:fld id="{0BFC2690-B3BB-4885-99FF-89A2D9FC02A0}"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2CCE-418A-AA3E-5B6621931C7A}"/>
                </c:ext>
              </c:extLst>
            </c:dLbl>
            <c:dLbl>
              <c:idx val="1"/>
              <c:tx>
                <c:rich>
                  <a:bodyPr/>
                  <a:lstStyle/>
                  <a:p>
                    <a:fld id="{7D623316-DF62-41E2-B089-E986FCABE5C0}"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2CCE-418A-AA3E-5B6621931C7A}"/>
                </c:ext>
              </c:extLst>
            </c:dLbl>
            <c:dLbl>
              <c:idx val="2"/>
              <c:tx>
                <c:rich>
                  <a:bodyPr/>
                  <a:lstStyle/>
                  <a:p>
                    <a:fld id="{DCA66304-F46E-406D-8FFE-43F53AD209FF}"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2CCE-418A-AA3E-5B6621931C7A}"/>
                </c:ext>
              </c:extLst>
            </c:dLbl>
            <c:dLbl>
              <c:idx val="3"/>
              <c:tx>
                <c:rich>
                  <a:bodyPr/>
                  <a:lstStyle/>
                  <a:p>
                    <a:fld id="{35018F49-B794-45DE-AB19-4173E5E02103}"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2CCE-418A-AA3E-5B6621931C7A}"/>
                </c:ext>
              </c:extLst>
            </c:dLbl>
            <c:dLbl>
              <c:idx val="4"/>
              <c:tx>
                <c:rich>
                  <a:bodyPr/>
                  <a:lstStyle/>
                  <a:p>
                    <a:fld id="{82F62C67-001C-4A4F-AC48-EA8A9C566EB3}"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2CCE-418A-AA3E-5B6621931C7A}"/>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3.56379512</c:v>
                </c:pt>
                <c:pt idx="1">
                  <c:v>3.4781077699999998</c:v>
                </c:pt>
                <c:pt idx="2">
                  <c:v>3.5056827799999999</c:v>
                </c:pt>
                <c:pt idx="3">
                  <c:v>3.6617411299999998</c:v>
                </c:pt>
                <c:pt idx="4">
                  <c:v>3.6343882000000001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3.56</c:v>
                  </c:pt>
                  <c:pt idx="1">
                    <c:v>3.48</c:v>
                  </c:pt>
                  <c:pt idx="2">
                    <c:v>3.51</c:v>
                  </c:pt>
                  <c:pt idx="3">
                    <c:v>3.66</c:v>
                  </c:pt>
                  <c:pt idx="4">
                    <c:v>3.63</c:v>
                  </c:pt>
                </c15:dlblRangeCache>
              </c15:datalabelsRange>
            </c:ext>
            <c:ext xmlns:c16="http://schemas.microsoft.com/office/drawing/2014/chart" uri="{C3380CC4-5D6E-409C-BE32-E72D297353CC}">
              <c16:uniqueId val="{00000009-2CCE-418A-AA3E-5B6621931C7A}"/>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3.56</c:v>
                </c:pt>
                <c:pt idx="1">
                  <c:v>3.48</c:v>
                </c:pt>
                <c:pt idx="2">
                  <c:v>3.51</c:v>
                </c:pt>
                <c:pt idx="3">
                  <c:v>3.66</c:v>
                </c:pt>
                <c:pt idx="4">
                  <c:v>3.63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2CCE-418A-AA3E-5B6621931C7A}"/>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F6B5-4D87-AA4F-4A5F4D317819}"/>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F6B5-4D87-AA4F-4A5F4D317819}"/>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F6B5-4D87-AA4F-4A5F4D317819}"/>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F6B5-4D87-AA4F-4A5F4D317819}"/>
              </c:ext>
            </c:extLst>
          </c:dPt>
          <c:dLbls>
            <c:dLbl>
              <c:idx val="0"/>
              <c:tx>
                <c:rich>
                  <a:bodyPr/>
                  <a:lstStyle/>
                  <a:p>
                    <a:fld id="{B985107E-F727-4652-B698-8C98CE2A5F6C}"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F6B5-4D87-AA4F-4A5F4D317819}"/>
                </c:ext>
              </c:extLst>
            </c:dLbl>
            <c:dLbl>
              <c:idx val="1"/>
              <c:tx>
                <c:rich>
                  <a:bodyPr/>
                  <a:lstStyle/>
                  <a:p>
                    <a:fld id="{B9F7E794-415E-4719-AAC7-791FC127385E}"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F6B5-4D87-AA4F-4A5F4D317819}"/>
                </c:ext>
              </c:extLst>
            </c:dLbl>
            <c:dLbl>
              <c:idx val="2"/>
              <c:tx>
                <c:rich>
                  <a:bodyPr/>
                  <a:lstStyle/>
                  <a:p>
                    <a:fld id="{2937C61A-67CF-4DEB-8A8E-8D4CF3738CB5}"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F6B5-4D87-AA4F-4A5F4D317819}"/>
                </c:ext>
              </c:extLst>
            </c:dLbl>
            <c:dLbl>
              <c:idx val="3"/>
              <c:tx>
                <c:rich>
                  <a:bodyPr/>
                  <a:lstStyle/>
                  <a:p>
                    <a:fld id="{50B863BF-7AC1-48DA-ABBC-6D7684C50DDF}"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F6B5-4D87-AA4F-4A5F4D317819}"/>
                </c:ext>
              </c:extLst>
            </c:dLbl>
            <c:dLbl>
              <c:idx val="4"/>
              <c:tx>
                <c:rich>
                  <a:bodyPr rot="0" spcFirstLastPara="1" vertOverflow="ellipsis" vert="horz" wrap="square" anchor="ctr" anchorCtr="1"/>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fld id="{F8238695-383A-40C0-8877-B68111A28A56}" type="CELLRANGE">
                      <a:rPr lang="en-US">
                        <a:solidFill>
                          <a:srgbClr val="595959"/>
                        </a:solidFill>
                      </a:rPr>
                      <a:pPr>
                        <a:defRPr sz="12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F6B5-4D87-AA4F-4A5F4D317819}"/>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3.8073598199999998</c:v>
                </c:pt>
                <c:pt idx="1">
                  <c:v>3.7315279800000001</c:v>
                </c:pt>
                <c:pt idx="2">
                  <c:v>3.6759350099999999</c:v>
                </c:pt>
                <c:pt idx="3">
                  <c:v>3.8630604399999999</c:v>
                </c:pt>
                <c:pt idx="4">
                  <c:v>3.8360506000000001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3.81</c:v>
                  </c:pt>
                  <c:pt idx="1">
                    <c:v>3.73</c:v>
                  </c:pt>
                  <c:pt idx="2">
                    <c:v>3.68</c:v>
                  </c:pt>
                  <c:pt idx="3">
                    <c:v>3.86</c:v>
                  </c:pt>
                  <c:pt idx="4">
                    <c:v>3.84</c:v>
                  </c:pt>
                </c15:dlblRangeCache>
              </c15:datalabelsRange>
            </c:ext>
            <c:ext xmlns:c16="http://schemas.microsoft.com/office/drawing/2014/chart" uri="{C3380CC4-5D6E-409C-BE32-E72D297353CC}">
              <c16:uniqueId val="{00000009-F6B5-4D87-AA4F-4A5F4D317819}"/>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3.81</c:v>
                </c:pt>
                <c:pt idx="1">
                  <c:v>3.73</c:v>
                </c:pt>
                <c:pt idx="2">
                  <c:v>3.68</c:v>
                </c:pt>
                <c:pt idx="3">
                  <c:v>3.86</c:v>
                </c:pt>
                <c:pt idx="4">
                  <c:v>3.84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F6B5-4D87-AA4F-4A5F4D317819}"/>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09A-4ACF-85BC-256BD7696B1C}"/>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809A-4ACF-85BC-256BD7696B1C}"/>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09A-4ACF-85BC-256BD7696B1C}"/>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809A-4ACF-85BC-256BD7696B1C}"/>
              </c:ext>
            </c:extLst>
          </c:dPt>
          <c:dLbls>
            <c:dLbl>
              <c:idx val="0"/>
              <c:tx>
                <c:rich>
                  <a:bodyPr/>
                  <a:lstStyle/>
                  <a:p>
                    <a:fld id="{385A1C36-4255-462B-A5BB-D7405E5A1CA2}"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809A-4ACF-85BC-256BD7696B1C}"/>
                </c:ext>
              </c:extLst>
            </c:dLbl>
            <c:dLbl>
              <c:idx val="1"/>
              <c:tx>
                <c:rich>
                  <a:bodyPr/>
                  <a:lstStyle/>
                  <a:p>
                    <a:fld id="{FBCABF9F-8AAF-425B-92D0-FEFEC41CF7A6}"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809A-4ACF-85BC-256BD7696B1C}"/>
                </c:ext>
              </c:extLst>
            </c:dLbl>
            <c:dLbl>
              <c:idx val="2"/>
              <c:tx>
                <c:rich>
                  <a:bodyPr/>
                  <a:lstStyle/>
                  <a:p>
                    <a:fld id="{F69361DE-091C-4263-B5C8-6F158A660D5E}"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809A-4ACF-85BC-256BD7696B1C}"/>
                </c:ext>
              </c:extLst>
            </c:dLbl>
            <c:dLbl>
              <c:idx val="3"/>
              <c:tx>
                <c:rich>
                  <a:bodyPr/>
                  <a:lstStyle/>
                  <a:p>
                    <a:fld id="{9818D094-988F-4C7F-BD95-C425B8E1680B}"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809A-4ACF-85BC-256BD7696B1C}"/>
                </c:ext>
              </c:extLst>
            </c:dLbl>
            <c:dLbl>
              <c:idx val="4"/>
              <c:tx>
                <c:rich>
                  <a:bodyPr/>
                  <a:lstStyle/>
                  <a:p>
                    <a:fld id="{A7E377F4-039B-449E-89B0-1B9B995CAD6D}"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809A-4ACF-85BC-256BD7696B1C}"/>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3.9943972599999999</c:v>
                </c:pt>
                <c:pt idx="1">
                  <c:v>3.83965983</c:v>
                </c:pt>
                <c:pt idx="2">
                  <c:v>3.7175647999999999</c:v>
                </c:pt>
                <c:pt idx="3">
                  <c:v>3.7818347600000002</c:v>
                </c:pt>
                <c:pt idx="4">
                  <c:v>3.7438289899999999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3.99</c:v>
                  </c:pt>
                  <c:pt idx="1">
                    <c:v>3.84</c:v>
                  </c:pt>
                  <c:pt idx="2">
                    <c:v>3.72</c:v>
                  </c:pt>
                  <c:pt idx="3">
                    <c:v>3.78</c:v>
                  </c:pt>
                  <c:pt idx="4">
                    <c:v>3.74</c:v>
                  </c:pt>
                </c15:dlblRangeCache>
              </c15:datalabelsRange>
            </c:ext>
            <c:ext xmlns:c16="http://schemas.microsoft.com/office/drawing/2014/chart" uri="{C3380CC4-5D6E-409C-BE32-E72D297353CC}">
              <c16:uniqueId val="{00000009-809A-4ACF-85BC-256BD7696B1C}"/>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3.99</c:v>
                </c:pt>
                <c:pt idx="1">
                  <c:v>3.84</c:v>
                </c:pt>
                <c:pt idx="2">
                  <c:v>3.72</c:v>
                </c:pt>
                <c:pt idx="3">
                  <c:v>3.78</c:v>
                </c:pt>
                <c:pt idx="4">
                  <c:v>3.74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809A-4ACF-85BC-256BD7696B1C}"/>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BA8-4EF5-B3A8-6756EC9324C6}"/>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BA8-4EF5-B3A8-6756EC9324C6}"/>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BA8-4EF5-B3A8-6756EC9324C6}"/>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BA8-4EF5-B3A8-6756EC9324C6}"/>
              </c:ext>
            </c:extLst>
          </c:dPt>
          <c:dLbls>
            <c:dLbl>
              <c:idx val="0"/>
              <c:tx>
                <c:rich>
                  <a:bodyPr/>
                  <a:lstStyle/>
                  <a:p>
                    <a:fld id="{0D4CA41A-088E-4D78-A40C-357335ED3657}"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ABA8-4EF5-B3A8-6756EC9324C6}"/>
                </c:ext>
              </c:extLst>
            </c:dLbl>
            <c:dLbl>
              <c:idx val="1"/>
              <c:tx>
                <c:rich>
                  <a:bodyPr/>
                  <a:lstStyle/>
                  <a:p>
                    <a:fld id="{CE5C3ED3-DFD9-4546-BC13-4617CDD74D5F}"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ABA8-4EF5-B3A8-6756EC9324C6}"/>
                </c:ext>
              </c:extLst>
            </c:dLbl>
            <c:dLbl>
              <c:idx val="2"/>
              <c:tx>
                <c:rich>
                  <a:bodyPr/>
                  <a:lstStyle/>
                  <a:p>
                    <a:fld id="{FE6662A9-D736-4398-BAB0-5789EC08CEC4}"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ABA8-4EF5-B3A8-6756EC9324C6}"/>
                </c:ext>
              </c:extLst>
            </c:dLbl>
            <c:dLbl>
              <c:idx val="3"/>
              <c:tx>
                <c:rich>
                  <a:bodyPr/>
                  <a:lstStyle/>
                  <a:p>
                    <a:fld id="{4C744CDC-C2A1-42FC-8A56-08A639329DD9}"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ABA8-4EF5-B3A8-6756EC9324C6}"/>
                </c:ext>
              </c:extLst>
            </c:dLbl>
            <c:dLbl>
              <c:idx val="4"/>
              <c:tx>
                <c:rich>
                  <a:bodyPr/>
                  <a:lstStyle/>
                  <a:p>
                    <a:fld id="{944975EA-121E-44D2-B329-19E38E15B572}"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ABA8-4EF5-B3A8-6756EC9324C6}"/>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3.91177704</c:v>
                </c:pt>
                <c:pt idx="1">
                  <c:v>3.7497398300000002</c:v>
                </c:pt>
                <c:pt idx="2">
                  <c:v>3.53595419</c:v>
                </c:pt>
                <c:pt idx="3">
                  <c:v>3.6813460400000002</c:v>
                </c:pt>
                <c:pt idx="4">
                  <c:v>3.7251139800000002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3.91</c:v>
                  </c:pt>
                  <c:pt idx="1">
                    <c:v>3.75</c:v>
                  </c:pt>
                  <c:pt idx="2">
                    <c:v>3.54</c:v>
                  </c:pt>
                  <c:pt idx="3">
                    <c:v>3.68</c:v>
                  </c:pt>
                  <c:pt idx="4">
                    <c:v>3.73</c:v>
                  </c:pt>
                </c15:dlblRangeCache>
              </c15:datalabelsRange>
            </c:ext>
            <c:ext xmlns:c16="http://schemas.microsoft.com/office/drawing/2014/chart" uri="{C3380CC4-5D6E-409C-BE32-E72D297353CC}">
              <c16:uniqueId val="{00000009-ABA8-4EF5-B3A8-6756EC9324C6}"/>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3.91</c:v>
                </c:pt>
                <c:pt idx="1">
                  <c:v>3.75</c:v>
                </c:pt>
                <c:pt idx="2">
                  <c:v>3.54</c:v>
                </c:pt>
                <c:pt idx="3">
                  <c:v>3.68</c:v>
                </c:pt>
                <c:pt idx="4">
                  <c:v>3.73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ABA8-4EF5-B3A8-6756EC9324C6}"/>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F226-47A5-9666-FA06F2DB7C9C}"/>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F226-47A5-9666-FA06F2DB7C9C}"/>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F226-47A5-9666-FA06F2DB7C9C}"/>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F226-47A5-9666-FA06F2DB7C9C}"/>
              </c:ext>
            </c:extLst>
          </c:dPt>
          <c:dLbls>
            <c:dLbl>
              <c:idx val="0"/>
              <c:tx>
                <c:rich>
                  <a:bodyPr/>
                  <a:lstStyle/>
                  <a:p>
                    <a:fld id="{B54EBB34-2BB0-4E85-8DC2-7654F30B434B}"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F226-47A5-9666-FA06F2DB7C9C}"/>
                </c:ext>
              </c:extLst>
            </c:dLbl>
            <c:dLbl>
              <c:idx val="1"/>
              <c:tx>
                <c:rich>
                  <a:bodyPr/>
                  <a:lstStyle/>
                  <a:p>
                    <a:fld id="{29F08423-1B71-42C0-B060-0B982BFC9445}"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F226-47A5-9666-FA06F2DB7C9C}"/>
                </c:ext>
              </c:extLst>
            </c:dLbl>
            <c:dLbl>
              <c:idx val="2"/>
              <c:tx>
                <c:rich>
                  <a:bodyPr/>
                  <a:lstStyle/>
                  <a:p>
                    <a:fld id="{3A1CA376-B6D8-4D5F-A511-8D0BF25052F9}"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F226-47A5-9666-FA06F2DB7C9C}"/>
                </c:ext>
              </c:extLst>
            </c:dLbl>
            <c:dLbl>
              <c:idx val="3"/>
              <c:tx>
                <c:rich>
                  <a:bodyPr/>
                  <a:lstStyle/>
                  <a:p>
                    <a:fld id="{2D70ED6E-9A6B-4BD8-8DE1-020F962F0DCB}"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F226-47A5-9666-FA06F2DB7C9C}"/>
                </c:ext>
              </c:extLst>
            </c:dLbl>
            <c:dLbl>
              <c:idx val="4"/>
              <c:tx>
                <c:rich>
                  <a:bodyPr/>
                  <a:lstStyle/>
                  <a:p>
                    <a:fld id="{C578E508-98D3-4CCA-8125-3AB5316AB398}"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F226-47A5-9666-FA06F2DB7C9C}"/>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4.0622735399999996</c:v>
                </c:pt>
                <c:pt idx="1">
                  <c:v>4.0072684299999999</c:v>
                </c:pt>
                <c:pt idx="2">
                  <c:v>3.8511723400000002</c:v>
                </c:pt>
                <c:pt idx="3">
                  <c:v>3.9831010400000002</c:v>
                </c:pt>
                <c:pt idx="4">
                  <c:v>3.9555079499999999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4.06</c:v>
                  </c:pt>
                  <c:pt idx="1">
                    <c:v>4.01</c:v>
                  </c:pt>
                  <c:pt idx="2">
                    <c:v>3.85</c:v>
                  </c:pt>
                  <c:pt idx="3">
                    <c:v>3.98</c:v>
                  </c:pt>
                  <c:pt idx="4">
                    <c:v>3.96</c:v>
                  </c:pt>
                </c15:dlblRangeCache>
              </c15:datalabelsRange>
            </c:ext>
            <c:ext xmlns:c16="http://schemas.microsoft.com/office/drawing/2014/chart" uri="{C3380CC4-5D6E-409C-BE32-E72D297353CC}">
              <c16:uniqueId val="{00000009-F226-47A5-9666-FA06F2DB7C9C}"/>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4.0599999999999996</c:v>
                </c:pt>
                <c:pt idx="1">
                  <c:v>4.01</c:v>
                </c:pt>
                <c:pt idx="2">
                  <c:v>3.85</c:v>
                </c:pt>
                <c:pt idx="3">
                  <c:v>3.98</c:v>
                </c:pt>
                <c:pt idx="4">
                  <c:v>3.96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F226-47A5-9666-FA06F2DB7C9C}"/>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D3B8-408A-94BC-B447ABDD8B68}"/>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D3B8-408A-94BC-B447ABDD8B68}"/>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D3B8-408A-94BC-B447ABDD8B68}"/>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D3B8-408A-94BC-B447ABDD8B68}"/>
              </c:ext>
            </c:extLst>
          </c:dPt>
          <c:dLbls>
            <c:dLbl>
              <c:idx val="0"/>
              <c:tx>
                <c:rich>
                  <a:bodyPr/>
                  <a:lstStyle/>
                  <a:p>
                    <a:fld id="{9A1CE784-9FA6-471F-B05F-BFB3AA9DD91E}"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D3B8-408A-94BC-B447ABDD8B68}"/>
                </c:ext>
              </c:extLst>
            </c:dLbl>
            <c:dLbl>
              <c:idx val="1"/>
              <c:tx>
                <c:rich>
                  <a:bodyPr/>
                  <a:lstStyle/>
                  <a:p>
                    <a:fld id="{23CAAC66-31C2-4657-BE3E-CF439FE4F995}"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D3B8-408A-94BC-B447ABDD8B68}"/>
                </c:ext>
              </c:extLst>
            </c:dLbl>
            <c:dLbl>
              <c:idx val="2"/>
              <c:tx>
                <c:rich>
                  <a:bodyPr/>
                  <a:lstStyle/>
                  <a:p>
                    <a:fld id="{44F02F1F-FAFA-4946-A13A-30E6C1117A04}"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D3B8-408A-94BC-B447ABDD8B68}"/>
                </c:ext>
              </c:extLst>
            </c:dLbl>
            <c:dLbl>
              <c:idx val="3"/>
              <c:tx>
                <c:rich>
                  <a:bodyPr/>
                  <a:lstStyle/>
                  <a:p>
                    <a:fld id="{55C913A3-BD55-43C2-B36B-41DD1A915C8B}"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D3B8-408A-94BC-B447ABDD8B68}"/>
                </c:ext>
              </c:extLst>
            </c:dLbl>
            <c:dLbl>
              <c:idx val="4"/>
              <c:tx>
                <c:rich>
                  <a:bodyPr/>
                  <a:lstStyle/>
                  <a:p>
                    <a:fld id="{8B901EDB-3CF3-4304-9E41-11C0B0653E9B}"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D3B8-408A-94BC-B447ABDD8B68}"/>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3.91368509</c:v>
                </c:pt>
                <c:pt idx="1">
                  <c:v>3.83220954</c:v>
                </c:pt>
                <c:pt idx="2">
                  <c:v>3.7334959900000002</c:v>
                </c:pt>
                <c:pt idx="3">
                  <c:v>3.8647071199999998</c:v>
                </c:pt>
                <c:pt idx="4">
                  <c:v>3.8595278999999998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3.91</c:v>
                  </c:pt>
                  <c:pt idx="1">
                    <c:v>3.83</c:v>
                  </c:pt>
                  <c:pt idx="2">
                    <c:v>3.73</c:v>
                  </c:pt>
                  <c:pt idx="3">
                    <c:v>3.86</c:v>
                  </c:pt>
                  <c:pt idx="4">
                    <c:v>3.86</c:v>
                  </c:pt>
                </c15:dlblRangeCache>
              </c15:datalabelsRange>
            </c:ext>
            <c:ext xmlns:c16="http://schemas.microsoft.com/office/drawing/2014/chart" uri="{C3380CC4-5D6E-409C-BE32-E72D297353CC}">
              <c16:uniqueId val="{00000009-D3B8-408A-94BC-B447ABDD8B68}"/>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3.91</c:v>
                </c:pt>
                <c:pt idx="1">
                  <c:v>3.83</c:v>
                </c:pt>
                <c:pt idx="2">
                  <c:v>3.73</c:v>
                </c:pt>
                <c:pt idx="3">
                  <c:v>3.86</c:v>
                </c:pt>
                <c:pt idx="4">
                  <c:v>3.86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D3B8-408A-94BC-B447ABDD8B68}"/>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F60-4315-BB32-B1BD8F958C95}"/>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F60-4315-BB32-B1BD8F958C95}"/>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F60-4315-BB32-B1BD8F958C95}"/>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F60-4315-BB32-B1BD8F958C95}"/>
              </c:ext>
            </c:extLst>
          </c:dPt>
          <c:dLbls>
            <c:dLbl>
              <c:idx val="0"/>
              <c:tx>
                <c:rich>
                  <a:bodyPr/>
                  <a:lstStyle/>
                  <a:p>
                    <a:fld id="{95DC3040-B33A-4369-BFA6-4D6CC2D5FE3D}"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AF60-4315-BB32-B1BD8F958C95}"/>
                </c:ext>
              </c:extLst>
            </c:dLbl>
            <c:dLbl>
              <c:idx val="1"/>
              <c:tx>
                <c:rich>
                  <a:bodyPr/>
                  <a:lstStyle/>
                  <a:p>
                    <a:fld id="{05DE3946-AC96-4F67-B094-3C5122CD56E4}"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AF60-4315-BB32-B1BD8F958C95}"/>
                </c:ext>
              </c:extLst>
            </c:dLbl>
            <c:dLbl>
              <c:idx val="2"/>
              <c:tx>
                <c:rich>
                  <a:bodyPr/>
                  <a:lstStyle/>
                  <a:p>
                    <a:fld id="{1E8C8C7E-C9A0-4074-B327-FA0D0CCBC136}"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AF60-4315-BB32-B1BD8F958C95}"/>
                </c:ext>
              </c:extLst>
            </c:dLbl>
            <c:dLbl>
              <c:idx val="3"/>
              <c:tx>
                <c:rich>
                  <a:bodyPr/>
                  <a:lstStyle/>
                  <a:p>
                    <a:fld id="{CA6B11F7-6849-4F1D-9886-B82A33D02A80}"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AF60-4315-BB32-B1BD8F958C95}"/>
                </c:ext>
              </c:extLst>
            </c:dLbl>
            <c:dLbl>
              <c:idx val="4"/>
              <c:tx>
                <c:rich>
                  <a:bodyPr/>
                  <a:lstStyle/>
                  <a:p>
                    <a:fld id="{88370F56-0BFB-4F33-9022-554AD2381F81}"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AF60-4315-BB32-B1BD8F958C95}"/>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3.95024913</c:v>
                </c:pt>
                <c:pt idx="1">
                  <c:v>3.8209102499999998</c:v>
                </c:pt>
                <c:pt idx="2">
                  <c:v>3.7738091100000002</c:v>
                </c:pt>
                <c:pt idx="3">
                  <c:v>3.82280394</c:v>
                </c:pt>
                <c:pt idx="4">
                  <c:v>3.8056756599999999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3.95</c:v>
                  </c:pt>
                  <c:pt idx="1">
                    <c:v>3.82</c:v>
                  </c:pt>
                  <c:pt idx="2">
                    <c:v>3.77</c:v>
                  </c:pt>
                  <c:pt idx="3">
                    <c:v>3.82</c:v>
                  </c:pt>
                  <c:pt idx="4">
                    <c:v>3.81</c:v>
                  </c:pt>
                </c15:dlblRangeCache>
              </c15:datalabelsRange>
            </c:ext>
            <c:ext xmlns:c16="http://schemas.microsoft.com/office/drawing/2014/chart" uri="{C3380CC4-5D6E-409C-BE32-E72D297353CC}">
              <c16:uniqueId val="{00000009-AF60-4315-BB32-B1BD8F958C95}"/>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3.95</c:v>
                </c:pt>
                <c:pt idx="1">
                  <c:v>3.82</c:v>
                </c:pt>
                <c:pt idx="2">
                  <c:v>3.77</c:v>
                </c:pt>
                <c:pt idx="3">
                  <c:v>3.82</c:v>
                </c:pt>
                <c:pt idx="4">
                  <c:v>3.81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AF60-4315-BB32-B1BD8F958C95}"/>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9576-4546-BA29-83754616640E}"/>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9576-4546-BA29-83754616640E}"/>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9576-4546-BA29-83754616640E}"/>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9576-4546-BA29-83754616640E}"/>
              </c:ext>
            </c:extLst>
          </c:dPt>
          <c:dLbls>
            <c:dLbl>
              <c:idx val="0"/>
              <c:tx>
                <c:rich>
                  <a:bodyPr/>
                  <a:lstStyle/>
                  <a:p>
                    <a:fld id="{D472B53F-DB6B-46F4-8449-77BCD3E96A64}"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9576-4546-BA29-83754616640E}"/>
                </c:ext>
              </c:extLst>
            </c:dLbl>
            <c:dLbl>
              <c:idx val="1"/>
              <c:tx>
                <c:rich>
                  <a:bodyPr/>
                  <a:lstStyle/>
                  <a:p>
                    <a:fld id="{FB88F1E7-675C-49E3-92F8-51A4CFF58DA6}"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9576-4546-BA29-83754616640E}"/>
                </c:ext>
              </c:extLst>
            </c:dLbl>
            <c:dLbl>
              <c:idx val="2"/>
              <c:tx>
                <c:rich>
                  <a:bodyPr/>
                  <a:lstStyle/>
                  <a:p>
                    <a:fld id="{030F90EB-A2BB-4947-B9F1-840F05C31689}"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9576-4546-BA29-83754616640E}"/>
                </c:ext>
              </c:extLst>
            </c:dLbl>
            <c:dLbl>
              <c:idx val="3"/>
              <c:tx>
                <c:rich>
                  <a:bodyPr/>
                  <a:lstStyle/>
                  <a:p>
                    <a:fld id="{774C1B4C-EB15-4B79-9FD4-F4ED1FBE1B34}"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9576-4546-BA29-83754616640E}"/>
                </c:ext>
              </c:extLst>
            </c:dLbl>
            <c:dLbl>
              <c:idx val="4"/>
              <c:tx>
                <c:rich>
                  <a:bodyPr/>
                  <a:lstStyle/>
                  <a:p>
                    <a:fld id="{56F6E5E0-ABBC-4A36-BF4F-BF0E95E749E3}"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9576-4546-BA29-83754616640E}"/>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3.89411452</c:v>
                </c:pt>
                <c:pt idx="1">
                  <c:v>3.8590078700000001</c:v>
                </c:pt>
                <c:pt idx="2">
                  <c:v>3.5723951700000001</c:v>
                </c:pt>
                <c:pt idx="3">
                  <c:v>3.8294208900000002</c:v>
                </c:pt>
                <c:pt idx="4">
                  <c:v>3.8164573599999998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3.89</c:v>
                  </c:pt>
                  <c:pt idx="1">
                    <c:v>3.86</c:v>
                  </c:pt>
                  <c:pt idx="2">
                    <c:v>3.57</c:v>
                  </c:pt>
                  <c:pt idx="3">
                    <c:v>3.83</c:v>
                  </c:pt>
                  <c:pt idx="4">
                    <c:v>3.82</c:v>
                  </c:pt>
                </c15:dlblRangeCache>
              </c15:datalabelsRange>
            </c:ext>
            <c:ext xmlns:c16="http://schemas.microsoft.com/office/drawing/2014/chart" uri="{C3380CC4-5D6E-409C-BE32-E72D297353CC}">
              <c16:uniqueId val="{00000009-9576-4546-BA29-83754616640E}"/>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3.89</c:v>
                </c:pt>
                <c:pt idx="1">
                  <c:v>3.86</c:v>
                </c:pt>
                <c:pt idx="2">
                  <c:v>3.57</c:v>
                </c:pt>
                <c:pt idx="3">
                  <c:v>3.83</c:v>
                </c:pt>
                <c:pt idx="4">
                  <c:v>3.82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9576-4546-BA29-83754616640E}"/>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FBE4-42B5-B87F-0F0323469CE4}"/>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FBE4-42B5-B87F-0F0323469CE4}"/>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FBE4-42B5-B87F-0F0323469CE4}"/>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FBE4-42B5-B87F-0F0323469CE4}"/>
              </c:ext>
            </c:extLst>
          </c:dPt>
          <c:dLbls>
            <c:dLbl>
              <c:idx val="0"/>
              <c:tx>
                <c:rich>
                  <a:bodyPr/>
                  <a:lstStyle/>
                  <a:p>
                    <a:fld id="{5F306E81-1353-4FDD-AE06-283589C69793}"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FBE4-42B5-B87F-0F0323469CE4}"/>
                </c:ext>
              </c:extLst>
            </c:dLbl>
            <c:dLbl>
              <c:idx val="1"/>
              <c:tx>
                <c:rich>
                  <a:bodyPr/>
                  <a:lstStyle/>
                  <a:p>
                    <a:fld id="{F4602868-3682-48D3-8143-F050B317FC42}"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FBE4-42B5-B87F-0F0323469CE4}"/>
                </c:ext>
              </c:extLst>
            </c:dLbl>
            <c:dLbl>
              <c:idx val="2"/>
              <c:tx>
                <c:rich>
                  <a:bodyPr/>
                  <a:lstStyle/>
                  <a:p>
                    <a:fld id="{E84D6159-D384-458D-B4CB-75A65B48DDC5}"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FBE4-42B5-B87F-0F0323469CE4}"/>
                </c:ext>
              </c:extLst>
            </c:dLbl>
            <c:dLbl>
              <c:idx val="3"/>
              <c:tx>
                <c:rich>
                  <a:bodyPr/>
                  <a:lstStyle/>
                  <a:p>
                    <a:fld id="{6B745108-3E92-4960-B7D4-7F420506AFA3}"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FBE4-42B5-B87F-0F0323469CE4}"/>
                </c:ext>
              </c:extLst>
            </c:dLbl>
            <c:dLbl>
              <c:idx val="4"/>
              <c:tx>
                <c:rich>
                  <a:bodyPr/>
                  <a:lstStyle/>
                  <a:p>
                    <a:fld id="{57867CBD-90EA-4326-943C-2A432619CADE}" type="CELLRANGE">
                      <a:rPr lang="en-US">
                        <a:solidFill>
                          <a:schemeClr val="tx1"/>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FBE4-42B5-B87F-0F0323469CE4}"/>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3.4053538300000001</c:v>
                </c:pt>
                <c:pt idx="1">
                  <c:v>3.2957756900000001</c:v>
                </c:pt>
                <c:pt idx="2">
                  <c:v>3.3069566799999999</c:v>
                </c:pt>
                <c:pt idx="3">
                  <c:v>3.6320216200000002</c:v>
                </c:pt>
                <c:pt idx="4">
                  <c:v>3.3768576000000001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3.41</c:v>
                  </c:pt>
                  <c:pt idx="1">
                    <c:v>3.30</c:v>
                  </c:pt>
                  <c:pt idx="2">
                    <c:v>3.31</c:v>
                  </c:pt>
                  <c:pt idx="3">
                    <c:v>3.63</c:v>
                  </c:pt>
                  <c:pt idx="4">
                    <c:v>3.38</c:v>
                  </c:pt>
                </c15:dlblRangeCache>
              </c15:datalabelsRange>
            </c:ext>
            <c:ext xmlns:c16="http://schemas.microsoft.com/office/drawing/2014/chart" uri="{C3380CC4-5D6E-409C-BE32-E72D297353CC}">
              <c16:uniqueId val="{00000009-FBE4-42B5-B87F-0F0323469CE4}"/>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3.41</c:v>
                </c:pt>
                <c:pt idx="1">
                  <c:v>3.3</c:v>
                </c:pt>
                <c:pt idx="2">
                  <c:v>3.31</c:v>
                </c:pt>
                <c:pt idx="3">
                  <c:v>3.63</c:v>
                </c:pt>
                <c:pt idx="4">
                  <c:v>3.38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FBE4-42B5-B87F-0F0323469CE4}"/>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4652361869812"/>
          <c:y val="6.8618670105934143E-2"/>
          <c:w val="0.5474058985710144"/>
          <c:h val="0.86276262998580933"/>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6995DE72-7F8A-4240-B958-B0011E818859}"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2D29-4E75-97FF-12C613931D24}"/>
                </c:ext>
              </c:extLst>
            </c:dLbl>
            <c:dLbl>
              <c:idx val="1"/>
              <c:tx>
                <c:rich>
                  <a:bodyPr/>
                  <a:lstStyle/>
                  <a:p>
                    <a:fld id="{FB111C5F-C67E-430C-BBF2-77F3BB219C3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9-4E75-97FF-12C613931D24}"/>
                </c:ext>
              </c:extLst>
            </c:dLbl>
            <c:dLbl>
              <c:idx val="2"/>
              <c:tx>
                <c:rich>
                  <a:bodyPr/>
                  <a:lstStyle/>
                  <a:p>
                    <a:fld id="{0153581A-B9B2-4DCC-8C48-50B596C95E1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D29-4E75-97FF-12C613931D24}"/>
                </c:ext>
              </c:extLst>
            </c:dLbl>
            <c:dLbl>
              <c:idx val="3"/>
              <c:tx>
                <c:rich>
                  <a:bodyPr/>
                  <a:lstStyle/>
                  <a:p>
                    <a:fld id="{595E7AD7-5A80-4D95-8B95-813F13F03D6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9-4E75-97FF-12C613931D24}"/>
                </c:ext>
              </c:extLst>
            </c:dLbl>
            <c:dLbl>
              <c:idx val="4"/>
              <c:tx>
                <c:rich>
                  <a:bodyPr/>
                  <a:lstStyle/>
                  <a:p>
                    <a:fld id="{F5929D40-08EC-4419-A72E-0CD0CA6C8FB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D29-4E75-97FF-12C613931D24}"/>
                </c:ext>
              </c:extLst>
            </c:dLbl>
            <c:dLbl>
              <c:idx val="5"/>
              <c:tx>
                <c:rich>
                  <a:bodyPr/>
                  <a:lstStyle/>
                  <a:p>
                    <a:fld id="{5CEBED01-6075-4C79-A5F0-C4A77C498A8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9-4E75-97FF-12C613931D24}"/>
                </c:ext>
              </c:extLst>
            </c:dLbl>
            <c:dLbl>
              <c:idx val="6"/>
              <c:tx>
                <c:rich>
                  <a:bodyPr/>
                  <a:lstStyle/>
                  <a:p>
                    <a:fld id="{182FA14F-9CEF-42A2-9120-8A872B9E1AA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D29-4E75-97FF-12C613931D2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16-24</c:v>
                </c:pt>
                <c:pt idx="1">
                  <c:v>25-34</c:v>
                </c:pt>
                <c:pt idx="2">
                  <c:v>35-44</c:v>
                </c:pt>
                <c:pt idx="3">
                  <c:v>45-54</c:v>
                </c:pt>
                <c:pt idx="4">
                  <c:v>55-64</c:v>
                </c:pt>
                <c:pt idx="5">
                  <c:v>65-74</c:v>
                </c:pt>
                <c:pt idx="6">
                  <c:v>75 &amp; over</c:v>
                </c:pt>
              </c:strCache>
            </c:strRef>
          </c:cat>
          <c:val>
            <c:numRef>
              <c:f>Sheet1!$B$2:$B$8</c:f>
              <c:numCache>
                <c:formatCode>0.00000000%</c:formatCode>
                <c:ptCount val="7"/>
                <c:pt idx="0">
                  <c:v>0.16502999190000001</c:v>
                </c:pt>
                <c:pt idx="1">
                  <c:v>0.32637173600000002</c:v>
                </c:pt>
                <c:pt idx="2">
                  <c:v>0.20958212079999999</c:v>
                </c:pt>
                <c:pt idx="3">
                  <c:v>0.17529039439999999</c:v>
                </c:pt>
                <c:pt idx="4">
                  <c:v>9.7515412199999998E-2</c:v>
                </c:pt>
                <c:pt idx="5">
                  <c:v>2.3533078299999999E-2</c:v>
                </c:pt>
                <c:pt idx="6">
                  <c:v>2.6772663999999999E-3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Sheet1!$C$2:$C$8</c15:f>
                <c15:dlblRangeCache>
                  <c:ptCount val="7"/>
                  <c:pt idx="0">
                    <c:v>17%</c:v>
                  </c:pt>
                  <c:pt idx="1">
                    <c:v>33%</c:v>
                  </c:pt>
                  <c:pt idx="2">
                    <c:v>21%</c:v>
                  </c:pt>
                  <c:pt idx="3">
                    <c:v>18%</c:v>
                  </c:pt>
                  <c:pt idx="4">
                    <c:v>10%</c:v>
                  </c:pt>
                  <c:pt idx="5">
                    <c:v>2%</c:v>
                  </c:pt>
                  <c:pt idx="6">
                    <c:v>0%</c:v>
                  </c:pt>
                </c15:dlblRangeCache>
              </c15:datalabelsRange>
            </c:ext>
            <c:ext xmlns:c16="http://schemas.microsoft.com/office/drawing/2014/chart" uri="{C3380CC4-5D6E-409C-BE32-E72D297353CC}">
              <c16:uniqueId val="{00000000-F905-4825-9108-EAC76C39C50A}"/>
            </c:ext>
          </c:extLst>
        </c:ser>
        <c:dLbls>
          <c:showLegendKey val="0"/>
          <c:showVal val="0"/>
          <c:showCatName val="0"/>
          <c:showSerName val="0"/>
          <c:showPercent val="0"/>
          <c:showBubbleSize val="0"/>
        </c:dLbls>
        <c:gapWidth val="182"/>
        <c:axId val="755379056"/>
        <c:axId val="755387792"/>
      </c:barChart>
      <c:catAx>
        <c:axId val="755379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5387792"/>
        <c:crosses val="autoZero"/>
        <c:auto val="0"/>
        <c:lblAlgn val="ctr"/>
        <c:lblOffset val="100"/>
        <c:noMultiLvlLbl val="0"/>
      </c:catAx>
      <c:valAx>
        <c:axId val="755387792"/>
        <c:scaling>
          <c:orientation val="minMax"/>
          <c:max val="1.2"/>
          <c:min val="0"/>
        </c:scaling>
        <c:delete val="1"/>
        <c:axPos val="t"/>
        <c:numFmt formatCode="0.00000000%" sourceLinked="1"/>
        <c:majorTickMark val="out"/>
        <c:minorTickMark val="none"/>
        <c:tickLblPos val="nextTo"/>
        <c:crossAx val="755379056"/>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B32D-4712-85C6-28C7401A50EC}"/>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B32D-4712-85C6-28C7401A50EC}"/>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B32D-4712-85C6-28C7401A50EC}"/>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B32D-4712-85C6-28C7401A50EC}"/>
              </c:ext>
            </c:extLst>
          </c:dPt>
          <c:dLbls>
            <c:dLbl>
              <c:idx val="0"/>
              <c:tx>
                <c:rich>
                  <a:bodyPr/>
                  <a:lstStyle/>
                  <a:p>
                    <a:fld id="{69645C82-616A-422B-898C-F8142C9A877E}"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B32D-4712-85C6-28C7401A50EC}"/>
                </c:ext>
              </c:extLst>
            </c:dLbl>
            <c:dLbl>
              <c:idx val="1"/>
              <c:tx>
                <c:rich>
                  <a:bodyPr/>
                  <a:lstStyle/>
                  <a:p>
                    <a:fld id="{C91F8DDE-4CD8-467B-A4DC-F41D00F49AF6}"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B32D-4712-85C6-28C7401A50EC}"/>
                </c:ext>
              </c:extLst>
            </c:dLbl>
            <c:dLbl>
              <c:idx val="2"/>
              <c:tx>
                <c:rich>
                  <a:bodyPr/>
                  <a:lstStyle/>
                  <a:p>
                    <a:fld id="{5B0E8AE9-F1D0-441A-8D28-AB62EEB4C03F}"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B32D-4712-85C6-28C7401A50EC}"/>
                </c:ext>
              </c:extLst>
            </c:dLbl>
            <c:dLbl>
              <c:idx val="3"/>
              <c:tx>
                <c:rich>
                  <a:bodyPr/>
                  <a:lstStyle/>
                  <a:p>
                    <a:fld id="{2E811499-B905-4E1E-A938-2ACC44108183}"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B32D-4712-85C6-28C7401A50EC}"/>
                </c:ext>
              </c:extLst>
            </c:dLbl>
            <c:dLbl>
              <c:idx val="4"/>
              <c:tx>
                <c:rich>
                  <a:bodyPr/>
                  <a:lstStyle/>
                  <a:p>
                    <a:fld id="{BC8FFF6C-58A8-416E-A40A-A1DB66E20946}" type="CELLRANGE">
                      <a:rPr lang="en-US">
                        <a:solidFill>
                          <a:schemeClr val="tx1"/>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B32D-4712-85C6-28C7401A50EC}"/>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3.0470998900000001</c:v>
                </c:pt>
                <c:pt idx="1">
                  <c:v>2.8762747399999999</c:v>
                </c:pt>
                <c:pt idx="2">
                  <c:v>2.8956220099999999</c:v>
                </c:pt>
                <c:pt idx="3">
                  <c:v>3.1670206400000001</c:v>
                </c:pt>
                <c:pt idx="4">
                  <c:v>2.8899107000000002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3.05</c:v>
                  </c:pt>
                  <c:pt idx="1">
                    <c:v>2.88</c:v>
                  </c:pt>
                  <c:pt idx="2">
                    <c:v>2.90</c:v>
                  </c:pt>
                  <c:pt idx="3">
                    <c:v>3.17</c:v>
                  </c:pt>
                  <c:pt idx="4">
                    <c:v>2.89</c:v>
                  </c:pt>
                </c15:dlblRangeCache>
              </c15:datalabelsRange>
            </c:ext>
            <c:ext xmlns:c16="http://schemas.microsoft.com/office/drawing/2014/chart" uri="{C3380CC4-5D6E-409C-BE32-E72D297353CC}">
              <c16:uniqueId val="{00000009-B32D-4712-85C6-28C7401A50EC}"/>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3.05</c:v>
                </c:pt>
                <c:pt idx="1">
                  <c:v>2.88</c:v>
                </c:pt>
                <c:pt idx="2">
                  <c:v>2.9</c:v>
                </c:pt>
                <c:pt idx="3">
                  <c:v>3.17</c:v>
                </c:pt>
                <c:pt idx="4">
                  <c:v>2.89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B32D-4712-85C6-28C7401A50EC}"/>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6E0-4E89-B75C-97358A890FD1}"/>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86E0-4E89-B75C-97358A890FD1}"/>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6E0-4E89-B75C-97358A890FD1}"/>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86E0-4E89-B75C-97358A890FD1}"/>
              </c:ext>
            </c:extLst>
          </c:dPt>
          <c:dLbls>
            <c:dLbl>
              <c:idx val="0"/>
              <c:tx>
                <c:rich>
                  <a:bodyPr/>
                  <a:lstStyle/>
                  <a:p>
                    <a:fld id="{46CB2F41-371D-462A-AA8B-95FAB00FDB71}"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86E0-4E89-B75C-97358A890FD1}"/>
                </c:ext>
              </c:extLst>
            </c:dLbl>
            <c:dLbl>
              <c:idx val="1"/>
              <c:tx>
                <c:rich>
                  <a:bodyPr/>
                  <a:lstStyle/>
                  <a:p>
                    <a:fld id="{08575360-76CD-4113-8499-3C241391C5FC}"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86E0-4E89-B75C-97358A890FD1}"/>
                </c:ext>
              </c:extLst>
            </c:dLbl>
            <c:dLbl>
              <c:idx val="2"/>
              <c:tx>
                <c:rich>
                  <a:bodyPr/>
                  <a:lstStyle/>
                  <a:p>
                    <a:fld id="{154548DE-E221-4382-A347-E7C61A619CB5}"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86E0-4E89-B75C-97358A890FD1}"/>
                </c:ext>
              </c:extLst>
            </c:dLbl>
            <c:dLbl>
              <c:idx val="3"/>
              <c:tx>
                <c:rich>
                  <a:bodyPr/>
                  <a:lstStyle/>
                  <a:p>
                    <a:fld id="{A02F3359-A0C9-44D5-BB9C-94CA49AB011A}"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86E0-4E89-B75C-97358A890FD1}"/>
                </c:ext>
              </c:extLst>
            </c:dLbl>
            <c:dLbl>
              <c:idx val="4"/>
              <c:tx>
                <c:rich>
                  <a:bodyPr/>
                  <a:lstStyle/>
                  <a:p>
                    <a:fld id="{CE16A6C7-09B0-488D-99A2-99C79B07F1A2}"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86E0-4E89-B75C-97358A890FD1}"/>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3.7665712400000002</c:v>
                </c:pt>
                <c:pt idx="1">
                  <c:v>3.6678600399999999</c:v>
                </c:pt>
                <c:pt idx="2">
                  <c:v>3.6200238800000002</c:v>
                </c:pt>
                <c:pt idx="3">
                  <c:v>3.8061016200000002</c:v>
                </c:pt>
                <c:pt idx="4">
                  <c:v>3.8032491899999998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3.77</c:v>
                  </c:pt>
                  <c:pt idx="1">
                    <c:v>3.67</c:v>
                  </c:pt>
                  <c:pt idx="2">
                    <c:v>3.62</c:v>
                  </c:pt>
                  <c:pt idx="3">
                    <c:v>3.81</c:v>
                  </c:pt>
                  <c:pt idx="4">
                    <c:v>3.80</c:v>
                  </c:pt>
                </c15:dlblRangeCache>
              </c15:datalabelsRange>
            </c:ext>
            <c:ext xmlns:c16="http://schemas.microsoft.com/office/drawing/2014/chart" uri="{C3380CC4-5D6E-409C-BE32-E72D297353CC}">
              <c16:uniqueId val="{00000009-86E0-4E89-B75C-97358A890FD1}"/>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3.77</c:v>
                </c:pt>
                <c:pt idx="1">
                  <c:v>3.67</c:v>
                </c:pt>
                <c:pt idx="2">
                  <c:v>3.62</c:v>
                </c:pt>
                <c:pt idx="3">
                  <c:v>3.81</c:v>
                </c:pt>
                <c:pt idx="4">
                  <c:v>3.8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86E0-4E89-B75C-97358A890FD1}"/>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874-483A-88F2-FF2E27D8C7EE}"/>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8874-483A-88F2-FF2E27D8C7EE}"/>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874-483A-88F2-FF2E27D8C7EE}"/>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8874-483A-88F2-FF2E27D8C7EE}"/>
              </c:ext>
            </c:extLst>
          </c:dPt>
          <c:dLbls>
            <c:dLbl>
              <c:idx val="0"/>
              <c:tx>
                <c:rich>
                  <a:bodyPr/>
                  <a:lstStyle/>
                  <a:p>
                    <a:fld id="{E028E6F3-2BFF-408B-B210-A7D3CB7F6385}"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8874-483A-88F2-FF2E27D8C7EE}"/>
                </c:ext>
              </c:extLst>
            </c:dLbl>
            <c:dLbl>
              <c:idx val="1"/>
              <c:tx>
                <c:rich>
                  <a:bodyPr/>
                  <a:lstStyle/>
                  <a:p>
                    <a:fld id="{0CDEB50C-D3D4-4FCC-A3E2-D153D019A5F6}"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8874-483A-88F2-FF2E27D8C7EE}"/>
                </c:ext>
              </c:extLst>
            </c:dLbl>
            <c:dLbl>
              <c:idx val="2"/>
              <c:tx>
                <c:rich>
                  <a:bodyPr/>
                  <a:lstStyle/>
                  <a:p>
                    <a:fld id="{6FC45FE0-1E70-4C30-A963-FBA618DA10FE}"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8874-483A-88F2-FF2E27D8C7EE}"/>
                </c:ext>
              </c:extLst>
            </c:dLbl>
            <c:dLbl>
              <c:idx val="3"/>
              <c:tx>
                <c:rich>
                  <a:bodyPr/>
                  <a:lstStyle/>
                  <a:p>
                    <a:fld id="{132164C4-8591-45DA-91FB-15E6597D9577}"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8874-483A-88F2-FF2E27D8C7EE}"/>
                </c:ext>
              </c:extLst>
            </c:dLbl>
            <c:dLbl>
              <c:idx val="4"/>
              <c:tx>
                <c:rich>
                  <a:bodyPr/>
                  <a:lstStyle/>
                  <a:p>
                    <a:fld id="{BBEECED1-0AD8-48A4-892E-0DAE2AD2A478}"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8874-483A-88F2-FF2E27D8C7EE}"/>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3.58295787</c:v>
                </c:pt>
                <c:pt idx="1">
                  <c:v>3.6464879699999999</c:v>
                </c:pt>
                <c:pt idx="2">
                  <c:v>3.5223046099999999</c:v>
                </c:pt>
                <c:pt idx="3">
                  <c:v>3.7700144299999998</c:v>
                </c:pt>
                <c:pt idx="4">
                  <c:v>3.6465953999999998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3.58</c:v>
                  </c:pt>
                  <c:pt idx="1">
                    <c:v>3.65</c:v>
                  </c:pt>
                  <c:pt idx="2">
                    <c:v>3.52</c:v>
                  </c:pt>
                  <c:pt idx="3">
                    <c:v>3.77</c:v>
                  </c:pt>
                  <c:pt idx="4">
                    <c:v>3.65</c:v>
                  </c:pt>
                </c15:dlblRangeCache>
              </c15:datalabelsRange>
            </c:ext>
            <c:ext xmlns:c16="http://schemas.microsoft.com/office/drawing/2014/chart" uri="{C3380CC4-5D6E-409C-BE32-E72D297353CC}">
              <c16:uniqueId val="{00000009-8874-483A-88F2-FF2E27D8C7EE}"/>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3.58</c:v>
                </c:pt>
                <c:pt idx="1">
                  <c:v>3.65</c:v>
                </c:pt>
                <c:pt idx="2">
                  <c:v>3.52</c:v>
                </c:pt>
                <c:pt idx="3">
                  <c:v>3.77</c:v>
                </c:pt>
                <c:pt idx="4">
                  <c:v>3.65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8874-483A-88F2-FF2E27D8C7EE}"/>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F0F-43A3-8CF4-A286DFD7A38E}"/>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8F0F-43A3-8CF4-A286DFD7A38E}"/>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F0F-43A3-8CF4-A286DFD7A38E}"/>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8F0F-43A3-8CF4-A286DFD7A38E}"/>
              </c:ext>
            </c:extLst>
          </c:dPt>
          <c:dLbls>
            <c:dLbl>
              <c:idx val="0"/>
              <c:tx>
                <c:rich>
                  <a:bodyPr/>
                  <a:lstStyle/>
                  <a:p>
                    <a:fld id="{A0F99545-C760-4ACE-B70F-77DBEDBD9DB8}"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8F0F-43A3-8CF4-A286DFD7A38E}"/>
                </c:ext>
              </c:extLst>
            </c:dLbl>
            <c:dLbl>
              <c:idx val="1"/>
              <c:tx>
                <c:rich>
                  <a:bodyPr/>
                  <a:lstStyle/>
                  <a:p>
                    <a:fld id="{284D2047-201D-449D-879C-003A7C247DFC}"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8F0F-43A3-8CF4-A286DFD7A38E}"/>
                </c:ext>
              </c:extLst>
            </c:dLbl>
            <c:dLbl>
              <c:idx val="2"/>
              <c:tx>
                <c:rich>
                  <a:bodyPr/>
                  <a:lstStyle/>
                  <a:p>
                    <a:fld id="{3386B4A4-735D-47BC-B906-A592F3DD2CD9}"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8F0F-43A3-8CF4-A286DFD7A38E}"/>
                </c:ext>
              </c:extLst>
            </c:dLbl>
            <c:dLbl>
              <c:idx val="3"/>
              <c:tx>
                <c:rich>
                  <a:bodyPr/>
                  <a:lstStyle/>
                  <a:p>
                    <a:fld id="{914714E5-7E9A-4D06-9AA0-BA595B0F4321}"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8F0F-43A3-8CF4-A286DFD7A38E}"/>
                </c:ext>
              </c:extLst>
            </c:dLbl>
            <c:dLbl>
              <c:idx val="4"/>
              <c:tx>
                <c:rich>
                  <a:bodyPr/>
                  <a:lstStyle/>
                  <a:p>
                    <a:fld id="{7C55A5A2-188E-4260-9912-79E0562E0DE9}"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8F0F-43A3-8CF4-A286DFD7A38E}"/>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3.8808663800000001</c:v>
                </c:pt>
                <c:pt idx="1">
                  <c:v>3.92215055</c:v>
                </c:pt>
                <c:pt idx="2">
                  <c:v>3.8051573400000001</c:v>
                </c:pt>
                <c:pt idx="3">
                  <c:v>3.9830683599999999</c:v>
                </c:pt>
                <c:pt idx="4">
                  <c:v>3.8488625600000002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3.88</c:v>
                  </c:pt>
                  <c:pt idx="1">
                    <c:v>3.92</c:v>
                  </c:pt>
                  <c:pt idx="2">
                    <c:v>3.81</c:v>
                  </c:pt>
                  <c:pt idx="3">
                    <c:v>3.98</c:v>
                  </c:pt>
                  <c:pt idx="4">
                    <c:v>3.85</c:v>
                  </c:pt>
                </c15:dlblRangeCache>
              </c15:datalabelsRange>
            </c:ext>
            <c:ext xmlns:c16="http://schemas.microsoft.com/office/drawing/2014/chart" uri="{C3380CC4-5D6E-409C-BE32-E72D297353CC}">
              <c16:uniqueId val="{00000009-8F0F-43A3-8CF4-A286DFD7A38E}"/>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3.88</c:v>
                </c:pt>
                <c:pt idx="1">
                  <c:v>3.92</c:v>
                </c:pt>
                <c:pt idx="2">
                  <c:v>3.81</c:v>
                </c:pt>
                <c:pt idx="3">
                  <c:v>3.98</c:v>
                </c:pt>
                <c:pt idx="4">
                  <c:v>3.85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8F0F-43A3-8CF4-A286DFD7A38E}"/>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8401260376"/>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BC10-4E2D-92FD-85FF50A2544B}"/>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BC10-4E2D-92FD-85FF50A2544B}"/>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BC10-4E2D-92FD-85FF50A2544B}"/>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BC10-4E2D-92FD-85FF50A2544B}"/>
              </c:ext>
            </c:extLst>
          </c:dPt>
          <c:dLbls>
            <c:dLbl>
              <c:idx val="0"/>
              <c:tx>
                <c:rich>
                  <a:bodyPr/>
                  <a:lstStyle/>
                  <a:p>
                    <a:fld id="{C0CB0037-3FFD-4E4A-A712-89BEA7F446EF}"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BC10-4E2D-92FD-85FF50A2544B}"/>
                </c:ext>
              </c:extLst>
            </c:dLbl>
            <c:dLbl>
              <c:idx val="1"/>
              <c:tx>
                <c:rich>
                  <a:bodyPr/>
                  <a:lstStyle/>
                  <a:p>
                    <a:fld id="{0AF9AE02-87D6-4F31-8ADD-9C32033E2879}"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BC10-4E2D-92FD-85FF50A2544B}"/>
                </c:ext>
              </c:extLst>
            </c:dLbl>
            <c:dLbl>
              <c:idx val="2"/>
              <c:tx>
                <c:rich>
                  <a:bodyPr/>
                  <a:lstStyle/>
                  <a:p>
                    <a:fld id="{53BFEDB2-4042-4854-84D4-FF6CD365F252}"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BC10-4E2D-92FD-85FF50A2544B}"/>
                </c:ext>
              </c:extLst>
            </c:dLbl>
            <c:dLbl>
              <c:idx val="3"/>
              <c:tx>
                <c:rich>
                  <a:bodyPr/>
                  <a:lstStyle/>
                  <a:p>
                    <a:fld id="{8306B80F-43B4-4C76-9338-E216C64F11CB}"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BC10-4E2D-92FD-85FF50A2544B}"/>
                </c:ext>
              </c:extLst>
            </c:dLbl>
            <c:dLbl>
              <c:idx val="4"/>
              <c:tx>
                <c:rich>
                  <a:bodyPr/>
                  <a:lstStyle/>
                  <a:p>
                    <a:fld id="{4ADE9A2D-4183-40D0-B79F-FD806506EC9A}" type="CELLRANGE">
                      <a:rPr lang="en-US">
                        <a:solidFill>
                          <a:schemeClr val="tx1">
                            <a:lumMod val="85000"/>
                            <a:lumOff val="15000"/>
                          </a:schemeClr>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BC10-4E2D-92FD-85FF50A2544B}"/>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3.8589362700000001</c:v>
                </c:pt>
                <c:pt idx="1">
                  <c:v>3.8900817600000002</c:v>
                </c:pt>
                <c:pt idx="2">
                  <c:v>3.74783694</c:v>
                </c:pt>
                <c:pt idx="3">
                  <c:v>4.0092264899999996</c:v>
                </c:pt>
                <c:pt idx="4">
                  <c:v>3.8537953699999998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3.86</c:v>
                  </c:pt>
                  <c:pt idx="1">
                    <c:v>3.89</c:v>
                  </c:pt>
                  <c:pt idx="2">
                    <c:v>3.75</c:v>
                  </c:pt>
                  <c:pt idx="3">
                    <c:v>4.01</c:v>
                  </c:pt>
                  <c:pt idx="4">
                    <c:v>3.85</c:v>
                  </c:pt>
                </c15:dlblRangeCache>
              </c15:datalabelsRange>
            </c:ext>
            <c:ext xmlns:c16="http://schemas.microsoft.com/office/drawing/2014/chart" uri="{C3380CC4-5D6E-409C-BE32-E72D297353CC}">
              <c16:uniqueId val="{00000009-BC10-4E2D-92FD-85FF50A2544B}"/>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3.86</c:v>
                </c:pt>
                <c:pt idx="1">
                  <c:v>3.89</c:v>
                </c:pt>
                <c:pt idx="2">
                  <c:v>3.75</c:v>
                </c:pt>
                <c:pt idx="3">
                  <c:v>4.01</c:v>
                </c:pt>
                <c:pt idx="4">
                  <c:v>3.85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BC10-4E2D-92FD-85FF50A2544B}"/>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FE3-4AE4-BF95-527C2A484758}"/>
              </c:ext>
            </c:extLst>
          </c:dPt>
          <c:dPt>
            <c:idx val="1"/>
            <c:invertIfNegative val="0"/>
            <c:bubble3D val="0"/>
            <c:spPr>
              <a:solidFill>
                <a:srgbClr val="654E98"/>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FE3-4AE4-BF95-527C2A484758}"/>
              </c:ext>
            </c:extLst>
          </c:dPt>
          <c:dPt>
            <c:idx val="2"/>
            <c:invertIfNegative val="0"/>
            <c:bubble3D val="0"/>
            <c:spPr>
              <a:solidFill>
                <a:srgbClr val="7F7F7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FE3-4AE4-BF95-527C2A484758}"/>
              </c:ext>
            </c:extLst>
          </c:dPt>
          <c:dPt>
            <c:idx val="3"/>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FE3-4AE4-BF95-527C2A484758}"/>
              </c:ext>
            </c:extLst>
          </c:dPt>
          <c:dLbls>
            <c:dLbl>
              <c:idx val="0"/>
              <c:tx>
                <c:rich>
                  <a:bodyPr/>
                  <a:lstStyle/>
                  <a:p>
                    <a:fld id="{3D550A38-CE96-40AF-AC36-C4CD919A6B44}"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1-AFE3-4AE4-BF95-527C2A484758}"/>
                </c:ext>
              </c:extLst>
            </c:dLbl>
            <c:dLbl>
              <c:idx val="1"/>
              <c:tx>
                <c:rich>
                  <a:bodyPr/>
                  <a:lstStyle/>
                  <a:p>
                    <a:fld id="{5AE45195-62B1-4871-9EF8-C0E415BC2247}"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3-AFE3-4AE4-BF95-527C2A484758}"/>
                </c:ext>
              </c:extLst>
            </c:dLbl>
            <c:dLbl>
              <c:idx val="2"/>
              <c:tx>
                <c:rich>
                  <a:bodyPr/>
                  <a:lstStyle/>
                  <a:p>
                    <a:fld id="{040DACA5-2DE5-4782-86B1-0C6E15E9FBE6}"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5-AFE3-4AE4-BF95-527C2A484758}"/>
                </c:ext>
              </c:extLst>
            </c:dLbl>
            <c:dLbl>
              <c:idx val="3"/>
              <c:tx>
                <c:rich>
                  <a:bodyPr/>
                  <a:lstStyle/>
                  <a:p>
                    <a:fld id="{9AEA1D2E-4AE6-482B-9106-B12EC1E00ACB}" type="CELLRANGE">
                      <a:rPr lang="en-US">
                        <a:solidFill>
                          <a:srgbClr val="595959"/>
                        </a:solidFill>
                      </a:rPr>
                      <a:pPr/>
                      <a:t>[CELLRANGE]</a:t>
                    </a:fld>
                    <a:endParaRPr lang="en-US"/>
                  </a:p>
                </c:rich>
              </c:tx>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7-AFE3-4AE4-BF95-527C2A484758}"/>
                </c:ext>
              </c:extLst>
            </c:dLbl>
            <c:dLbl>
              <c:idx val="4"/>
              <c:tx>
                <c:rich>
                  <a:bodyPr rot="0" spcFirstLastPara="1" vertOverflow="ellipsis" vert="horz" wrap="square" anchor="ctr" anchorCtr="1"/>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fld id="{16CA5652-DAC7-41B7-8CE7-C08B4C51A6CA}" type="CELLRANGE">
                      <a:rPr lang="en-US">
                        <a:solidFill>
                          <a:srgbClr val="595959"/>
                        </a:solidFill>
                      </a:rPr>
                      <a:pPr>
                        <a:defRPr sz="12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8-AFE3-4AE4-BF95-527C2A484758}"/>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Q3 2022</c:v>
                </c:pt>
                <c:pt idx="1">
                  <c:v>Q4 2022</c:v>
                </c:pt>
                <c:pt idx="2">
                  <c:v>Q1 2023</c:v>
                </c:pt>
                <c:pt idx="3">
                  <c:v>Q2 2023</c:v>
                </c:pt>
                <c:pt idx="4">
                  <c:v>Q3 2023</c:v>
                </c:pt>
              </c:strCache>
            </c:strRef>
          </c:cat>
          <c:val>
            <c:numRef>
              <c:f>Sheet1!$B$2:$B$6</c:f>
              <c:numCache>
                <c:formatCode>0.00000000</c:formatCode>
                <c:ptCount val="5"/>
                <c:pt idx="0">
                  <c:v>3.6763156600000002</c:v>
                </c:pt>
                <c:pt idx="1">
                  <c:v>3.7513063899999999</c:v>
                </c:pt>
                <c:pt idx="2">
                  <c:v>3.5564065600000001</c:v>
                </c:pt>
                <c:pt idx="3">
                  <c:v>3.75727821</c:v>
                </c:pt>
                <c:pt idx="4">
                  <c:v>3.7124676600000002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3.68</c:v>
                  </c:pt>
                  <c:pt idx="1">
                    <c:v>3.75</c:v>
                  </c:pt>
                  <c:pt idx="2">
                    <c:v>3.56</c:v>
                  </c:pt>
                  <c:pt idx="3">
                    <c:v>3.76</c:v>
                  </c:pt>
                  <c:pt idx="4">
                    <c:v>3.71</c:v>
                  </c:pt>
                </c15:dlblRangeCache>
              </c15:datalabelsRange>
            </c:ext>
            <c:ext xmlns:c16="http://schemas.microsoft.com/office/drawing/2014/chart" uri="{C3380CC4-5D6E-409C-BE32-E72D297353CC}">
              <c16:uniqueId val="{00000009-AFE3-4AE4-BF95-527C2A484758}"/>
            </c:ext>
          </c:extLst>
        </c:ser>
        <c:ser>
          <c:idx val="1"/>
          <c:order val="1"/>
          <c:spPr>
            <a:noFill/>
            <a:ln>
              <a:noFill/>
            </a:ln>
            <a:effectLst/>
          </c:spPr>
          <c:invertIfNegative val="0"/>
          <c:cat>
            <c:strRef>
              <c:f>Sheet1!$A$2:$A$6</c:f>
              <c:strCache>
                <c:ptCount val="5"/>
                <c:pt idx="0">
                  <c:v>Q3 2022</c:v>
                </c:pt>
                <c:pt idx="1">
                  <c:v>Q4 2022</c:v>
                </c:pt>
                <c:pt idx="2">
                  <c:v>Q1 2023</c:v>
                </c:pt>
                <c:pt idx="3">
                  <c:v>Q2 2023</c:v>
                </c:pt>
                <c:pt idx="4">
                  <c:v>Q3 2023</c:v>
                </c:pt>
              </c:strCache>
            </c:strRef>
          </c:cat>
          <c:val>
            <c:numRef>
              <c:f>Sheet1!$C$2:$C$6</c:f>
              <c:numCache>
                <c:formatCode>@</c:formatCode>
                <c:ptCount val="5"/>
                <c:pt idx="0">
                  <c:v>3.68</c:v>
                </c:pt>
                <c:pt idx="1">
                  <c:v>3.75</c:v>
                </c:pt>
                <c:pt idx="2">
                  <c:v>3.56</c:v>
                </c:pt>
                <c:pt idx="3">
                  <c:v>3.76</c:v>
                </c:pt>
                <c:pt idx="4">
                  <c:v>3.71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AFE3-4AE4-BF95-527C2A484758}"/>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88550090789795"/>
          <c:y val="7.9770497977733612E-2"/>
          <c:w val="0.55048155784606934"/>
          <c:h val="0.84045898914337158"/>
        </c:manualLayout>
      </c:layout>
      <c:barChart>
        <c:barDir val="bar"/>
        <c:grouping val="clustered"/>
        <c:varyColors val="0"/>
        <c:ser>
          <c:idx val="0"/>
          <c:order val="0"/>
          <c:tx>
            <c:strRef>
              <c:f>Sheet1!$B$1</c:f>
              <c:strCache>
                <c:ptCount val="1"/>
                <c:pt idx="0">
                  <c:v>Series 1</c:v>
                </c:pt>
              </c:strCache>
            </c:strRef>
          </c:tx>
          <c:spPr>
            <a:solidFill>
              <a:srgbClr val="5692C9"/>
            </a:solidFill>
            <a:ln>
              <a:noFill/>
            </a:ln>
            <a:effectLst/>
          </c:spPr>
          <c:invertIfNegative val="0"/>
          <c:dLbls>
            <c:dLbl>
              <c:idx val="0"/>
              <c:tx>
                <c:rich>
                  <a:bodyPr/>
                  <a:lstStyle/>
                  <a:p>
                    <a:fld id="{98FC0EFA-E336-435B-B7D4-1AF0D09C7F01}" type="CELLRANGE">
                      <a:rPr lang="en-US"/>
                      <a:pPr/>
                      <a:t>[CELLRANGE]</a:t>
                    </a:fld>
                    <a:endParaRPr lang="en-US"/>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1"/>
                </c:ext>
                <c:ext xmlns:c16="http://schemas.microsoft.com/office/drawing/2014/chart" uri="{C3380CC4-5D6E-409C-BE32-E72D297353CC}">
                  <c16:uniqueId val="{00000000-D1FA-4D07-A9F8-925D9406321D}"/>
                </c:ext>
              </c:extLst>
            </c:dLbl>
            <c:dLbl>
              <c:idx val="1"/>
              <c:tx>
                <c:rich>
                  <a:bodyPr/>
                  <a:lstStyle/>
                  <a:p>
                    <a:fld id="{C289897B-D62C-4899-B819-883A1F6570A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1FA-4D07-A9F8-925D9406321D}"/>
                </c:ext>
              </c:extLst>
            </c:dLbl>
            <c:dLbl>
              <c:idx val="2"/>
              <c:tx>
                <c:rich>
                  <a:bodyPr/>
                  <a:lstStyle/>
                  <a:p>
                    <a:fld id="{18D4342A-4C9D-4469-86DB-BE2899B013F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1FA-4D07-A9F8-925D9406321D}"/>
                </c:ext>
              </c:extLst>
            </c:dLbl>
            <c:dLbl>
              <c:idx val="3"/>
              <c:tx>
                <c:rich>
                  <a:bodyPr/>
                  <a:lstStyle/>
                  <a:p>
                    <a:fld id="{B4545C03-84C9-4717-942E-38B68A0E256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1FA-4D07-A9F8-925D9406321D}"/>
                </c:ext>
              </c:extLst>
            </c:dLbl>
            <c:dLbl>
              <c:idx val="4"/>
              <c:tx>
                <c:rich>
                  <a:bodyPr/>
                  <a:lstStyle/>
                  <a:p>
                    <a:fld id="{5CC1283C-E8BB-4AAC-8BC7-288760C0CE8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1FA-4D07-A9F8-925D9406321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1-2</c:v>
                </c:pt>
                <c:pt idx="1">
                  <c:v>3-5</c:v>
                </c:pt>
                <c:pt idx="2">
                  <c:v>6-10</c:v>
                </c:pt>
                <c:pt idx="3">
                  <c:v>11-20</c:v>
                </c:pt>
                <c:pt idx="4">
                  <c:v>21 or more</c:v>
                </c:pt>
              </c:strCache>
            </c:strRef>
          </c:cat>
          <c:val>
            <c:numRef>
              <c:f>Sheet1!$B$2:$B$6</c:f>
              <c:numCache>
                <c:formatCode>0.00000000%</c:formatCode>
                <c:ptCount val="5"/>
                <c:pt idx="0">
                  <c:v>0.39968397169999997</c:v>
                </c:pt>
                <c:pt idx="1">
                  <c:v>0.37966459009999998</c:v>
                </c:pt>
                <c:pt idx="2">
                  <c:v>0.1221448822</c:v>
                </c:pt>
                <c:pt idx="3">
                  <c:v>6.8799701099999999E-2</c:v>
                </c:pt>
                <c:pt idx="4">
                  <c:v>2.9706854800000002E-2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02D57815-91ED-43cb-92C2-25804820EDAC}">
              <c15:datalabelsRange>
                <c15:f>Sheet1!$C$2:$C$6</c15:f>
                <c15:dlblRangeCache>
                  <c:ptCount val="5"/>
                  <c:pt idx="0">
                    <c:v>40%</c:v>
                  </c:pt>
                  <c:pt idx="1">
                    <c:v>38%</c:v>
                  </c:pt>
                  <c:pt idx="2">
                    <c:v>12%</c:v>
                  </c:pt>
                  <c:pt idx="3">
                    <c:v>7%</c:v>
                  </c:pt>
                  <c:pt idx="4">
                    <c:v>3%</c:v>
                  </c:pt>
                </c15:dlblRangeCache>
              </c15:datalabelsRange>
            </c:ext>
            <c:ext xmlns:c16="http://schemas.microsoft.com/office/drawing/2014/chart" uri="{C3380CC4-5D6E-409C-BE32-E72D297353CC}">
              <c16:uniqueId val="{00000000-3AA9-41C8-980D-75314C22E4E9}"/>
            </c:ext>
          </c:extLst>
        </c:ser>
        <c:dLbls>
          <c:showLegendKey val="0"/>
          <c:showVal val="0"/>
          <c:showCatName val="0"/>
          <c:showSerName val="0"/>
          <c:showPercent val="0"/>
          <c:showBubbleSize val="0"/>
        </c:dLbls>
        <c:gapWidth val="182"/>
        <c:axId val="755379056"/>
        <c:axId val="755387792"/>
      </c:barChart>
      <c:catAx>
        <c:axId val="755379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5387792"/>
        <c:crosses val="autoZero"/>
        <c:auto val="0"/>
        <c:lblAlgn val="ctr"/>
        <c:lblOffset val="100"/>
        <c:noMultiLvlLbl val="0"/>
      </c:catAx>
      <c:valAx>
        <c:axId val="755387792"/>
        <c:scaling>
          <c:orientation val="minMax"/>
          <c:max val="1.2"/>
          <c:min val="0"/>
        </c:scaling>
        <c:delete val="1"/>
        <c:axPos val="t"/>
        <c:numFmt formatCode="0.00000000%" sourceLinked="1"/>
        <c:majorTickMark val="out"/>
        <c:minorTickMark val="none"/>
        <c:tickLblPos val="nextTo"/>
        <c:crossAx val="755379056"/>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8301205635071E-3"/>
          <c:y val="3.9527077227830887E-2"/>
          <c:w val="0.98984968662261963"/>
          <c:h val="0.71495473384857178"/>
        </c:manualLayout>
      </c:layout>
      <c:barChart>
        <c:barDir val="col"/>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2C6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BCB1-47F5-A443-E44645431447}"/>
              </c:ext>
            </c:extLst>
          </c:dPt>
          <c:dPt>
            <c:idx val="1"/>
            <c:invertIfNegative val="0"/>
            <c:bubble3D val="0"/>
            <c:spPr>
              <a:solidFill>
                <a:srgbClr val="003A8C"/>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BCB1-47F5-A443-E44645431447}"/>
              </c:ext>
            </c:extLst>
          </c:dPt>
          <c:dPt>
            <c:idx val="2"/>
            <c:invertIfNegative val="0"/>
            <c:bubble3D val="0"/>
            <c:spPr>
              <a:solidFill>
                <a:srgbClr val="5692C9"/>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BCB1-47F5-A443-E44645431447}"/>
              </c:ext>
            </c:extLst>
          </c:dPt>
          <c:dPt>
            <c:idx val="3"/>
            <c:invertIfNegative val="0"/>
            <c:bubble3D val="0"/>
            <c:spPr>
              <a:solidFill>
                <a:srgbClr val="6BA8F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BCB1-47F5-A443-E44645431447}"/>
              </c:ext>
            </c:extLst>
          </c:dPt>
          <c:dPt>
            <c:idx val="4"/>
            <c:invertIfNegative val="0"/>
            <c:bubble3D val="0"/>
            <c:spPr>
              <a:solidFill>
                <a:srgbClr val="7DB2F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BCB1-47F5-A443-E44645431447}"/>
              </c:ext>
            </c:extLst>
          </c:dPt>
          <c:dPt>
            <c:idx val="5"/>
            <c:invertIfNegative val="0"/>
            <c:bubble3D val="0"/>
            <c:spPr>
              <a:solidFill>
                <a:srgbClr val="AFCFFF"/>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B-BCB1-47F5-A443-E44645431447}"/>
              </c:ext>
            </c:extLst>
          </c:dPt>
          <c:cat>
            <c:strRef>
              <c:f>Sheet1!$A$2:$A$7</c:f>
              <c:strCache>
                <c:ptCount val="6"/>
                <c:pt idx="0">
                  <c:v>Less than 
1 hr</c:v>
                </c:pt>
                <c:pt idx="1">
                  <c:v>1 hr -
1 hr 30 min</c:v>
                </c:pt>
                <c:pt idx="2">
                  <c:v>1 hr 31 min 
- 2 hrs</c:v>
                </c:pt>
                <c:pt idx="3">
                  <c:v>2 hrs 
- 3 hrs</c:v>
                </c:pt>
                <c:pt idx="4">
                  <c:v>3 hrs 
- 5 hrs</c:v>
                </c:pt>
                <c:pt idx="5">
                  <c:v>More than
5 hrs</c:v>
                </c:pt>
              </c:strCache>
            </c:strRef>
          </c:cat>
          <c:val>
            <c:numRef>
              <c:f>Sheet1!$B$2:$B$7</c:f>
              <c:numCache>
                <c:formatCode>0.00000000%</c:formatCode>
                <c:ptCount val="6"/>
                <c:pt idx="0">
                  <c:v>0.12969933980000001</c:v>
                </c:pt>
                <c:pt idx="1">
                  <c:v>5.4952731099999999E-2</c:v>
                </c:pt>
                <c:pt idx="2">
                  <c:v>3.7054005000000001E-2</c:v>
                </c:pt>
                <c:pt idx="3">
                  <c:v>0.1951247784</c:v>
                </c:pt>
                <c:pt idx="4">
                  <c:v>0.23874403699999999</c:v>
                </c:pt>
                <c:pt idx="5">
                  <c:v>0.34442510869999998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BCB1-47F5-A443-E44645431447}"/>
            </c:ext>
          </c:extLst>
        </c:ser>
        <c:ser>
          <c:idx val="1"/>
          <c:order val="1"/>
          <c:tx>
            <c:strRef>
              <c:f>Sheet1!$C$1</c:f>
              <c:strCache>
                <c:ptCount val="1"/>
                <c:pt idx="0">
                  <c:v>Arrival Before Departure Time / Duration of the Connection</c:v>
                </c:pt>
              </c:strCache>
            </c:strRef>
          </c:tx>
          <c:spPr>
            <a:solidFill>
              <a:srgbClr val="7F7F7F">
                <a:alpha val="50196"/>
              </a:srgbClr>
            </a:solidFill>
            <a:ln>
              <a:noFill/>
            </a:ln>
            <a:effectLst/>
          </c:spPr>
          <c:invertIfNegative val="0"/>
          <c:dPt>
            <c:idx val="0"/>
            <c:invertIfNegative val="0"/>
            <c:bubble3D val="0"/>
            <c:spPr>
              <a:solidFill>
                <a:srgbClr val="7F7F7F">
                  <a:alpha val="50196"/>
                </a:srgbClr>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E-BCB1-47F5-A443-E44645431447}"/>
              </c:ext>
            </c:extLst>
          </c:dPt>
          <c:dPt>
            <c:idx val="1"/>
            <c:invertIfNegative val="0"/>
            <c:bubble3D val="0"/>
            <c:spPr>
              <a:solidFill>
                <a:srgbClr val="7F7F7F">
                  <a:alpha val="50196"/>
                </a:srgbClr>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0-BCB1-47F5-A443-E44645431447}"/>
              </c:ext>
            </c:extLst>
          </c:dPt>
          <c:dPt>
            <c:idx val="2"/>
            <c:invertIfNegative val="0"/>
            <c:bubble3D val="0"/>
            <c:spPr>
              <a:solidFill>
                <a:srgbClr val="7F7F7F">
                  <a:alpha val="50196"/>
                </a:srgbClr>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2-BCB1-47F5-A443-E44645431447}"/>
              </c:ext>
            </c:extLst>
          </c:dPt>
          <c:dPt>
            <c:idx val="3"/>
            <c:invertIfNegative val="0"/>
            <c:bubble3D val="0"/>
            <c:spPr>
              <a:solidFill>
                <a:srgbClr val="7F7F7F">
                  <a:alpha val="50196"/>
                </a:srgbClr>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4-BCB1-47F5-A443-E44645431447}"/>
              </c:ext>
            </c:extLst>
          </c:dPt>
          <c:dPt>
            <c:idx val="4"/>
            <c:invertIfNegative val="0"/>
            <c:bubble3D val="0"/>
            <c:spPr>
              <a:solidFill>
                <a:srgbClr val="7F7F7F">
                  <a:alpha val="50196"/>
                </a:srgbClr>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6-BCB1-47F5-A443-E44645431447}"/>
              </c:ext>
            </c:extLst>
          </c:dPt>
          <c:dPt>
            <c:idx val="5"/>
            <c:invertIfNegative val="0"/>
            <c:bubble3D val="0"/>
            <c:spPr>
              <a:solidFill>
                <a:srgbClr val="7F7F7F">
                  <a:alpha val="50196"/>
                </a:srgbClr>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8-BCB1-47F5-A443-E44645431447}"/>
              </c:ext>
            </c:extLst>
          </c:dPt>
          <c:cat>
            <c:strRef>
              <c:f>Sheet1!$A$2:$A$7</c:f>
              <c:strCache>
                <c:ptCount val="6"/>
                <c:pt idx="0">
                  <c:v>Less than 
1 hr</c:v>
                </c:pt>
                <c:pt idx="1">
                  <c:v>1 hr -
1 hr 30 min</c:v>
                </c:pt>
                <c:pt idx="2">
                  <c:v>1 hr 31 min 
- 2 hrs</c:v>
                </c:pt>
                <c:pt idx="3">
                  <c:v>2 hrs 
- 3 hrs</c:v>
                </c:pt>
                <c:pt idx="4">
                  <c:v>3 hrs 
- 5 hrs</c:v>
                </c:pt>
                <c:pt idx="5">
                  <c:v>More than
5 hrs</c:v>
                </c:pt>
              </c:strCache>
            </c:strRef>
          </c:cat>
          <c:val>
            <c:numRef>
              <c:f>Sheet1!$C$2:$C$7</c:f>
              <c:numCache>
                <c:formatCode>0%</c:formatCode>
                <c:ptCount val="6"/>
                <c:pt idx="0">
                  <c:v>0.87</c:v>
                </c:pt>
                <c:pt idx="1">
                  <c:v>0.95</c:v>
                </c:pt>
                <c:pt idx="2">
                  <c:v>0.96</c:v>
                </c:pt>
                <c:pt idx="3">
                  <c:v>0.8</c:v>
                </c:pt>
                <c:pt idx="4">
                  <c:v>0.76</c:v>
                </c:pt>
                <c:pt idx="5">
                  <c:v>0.66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9-BCB1-47F5-A443-E44645431447}"/>
            </c:ext>
          </c:extLst>
        </c:ser>
        <c:dLbls>
          <c:showLegendKey val="0"/>
          <c:showVal val="0"/>
          <c:showCatName val="0"/>
          <c:showSerName val="0"/>
          <c:showPercent val="0"/>
          <c:showBubbleSize val="0"/>
        </c:dLbls>
        <c:gapWidth val="100"/>
        <c:overlap val="100"/>
        <c:axId val="709243935"/>
        <c:axId val="709250191"/>
      </c:barChart>
      <c:catAx>
        <c:axId val="709243935"/>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b" anchorCtr="1"/>
          <a:lstStyle/>
          <a:p>
            <a:pPr>
              <a:defRPr sz="9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9250191"/>
        <c:crosses val="autoZero"/>
        <c:auto val="0"/>
        <c:lblAlgn val="ctr"/>
        <c:lblOffset val="100"/>
        <c:noMultiLvlLbl val="0"/>
      </c:catAx>
      <c:valAx>
        <c:axId val="709250191"/>
        <c:scaling>
          <c:orientation val="minMax"/>
        </c:scaling>
        <c:delete val="1"/>
        <c:axPos val="l"/>
        <c:numFmt formatCode="0%" sourceLinked="1"/>
        <c:majorTickMark val="none"/>
        <c:minorTickMark val="none"/>
        <c:tickLblPos val="nextTo"/>
        <c:crossAx val="709243935"/>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5A91EC-19D7-4BDF-9E8A-9BFBC3EA95C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72A1C35A-2A45-443A-9975-E88491B4504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2FB7160-21A4-4C08-A864-F6082AE0C764}" type="datetimeFigureOut">
              <a:rPr lang="en-IN" smtClean="0"/>
              <a:t>10-11-2023</a:t>
            </a:fld>
            <a:endParaRPr lang="en-IN"/>
          </a:p>
        </p:txBody>
      </p:sp>
      <p:sp>
        <p:nvSpPr>
          <p:cNvPr id="4" name="Footer Placeholder 3">
            <a:extLst>
              <a:ext uri="{FF2B5EF4-FFF2-40B4-BE49-F238E27FC236}">
                <a16:creationId xmlns:a16="http://schemas.microsoft.com/office/drawing/2014/main" id="{80B1366B-BDBD-4803-BAB3-CCC32A5FD8F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87B8A2C6-1A8D-4D27-A923-EFBF190AD12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8C6BD2C-0041-41DD-B7F6-120738C1A855}" type="slidenum">
              <a:rPr lang="en-IN" smtClean="0"/>
              <a:t>‹#›</a:t>
            </a:fld>
            <a:endParaRPr lang="en-IN"/>
          </a:p>
        </p:txBody>
      </p:sp>
    </p:spTree>
    <p:extLst>
      <p:ext uri="{BB962C8B-B14F-4D97-AF65-F5344CB8AC3E}">
        <p14:creationId xmlns:p14="http://schemas.microsoft.com/office/powerpoint/2010/main" val="337415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2747" tIns="46373" rIns="92747" bIns="46373" rtlCol="0"/>
          <a:lstStyle>
            <a:lvl1pPr algn="l">
              <a:defRPr sz="1200"/>
            </a:lvl1pPr>
          </a:lstStyle>
          <a:p>
            <a:endParaRPr lang="en-CA"/>
          </a:p>
        </p:txBody>
      </p:sp>
      <p:sp>
        <p:nvSpPr>
          <p:cNvPr id="3" name="Date Placeholder 2"/>
          <p:cNvSpPr>
            <a:spLocks noGrp="1"/>
          </p:cNvSpPr>
          <p:nvPr>
            <p:ph type="dt" idx="1"/>
          </p:nvPr>
        </p:nvSpPr>
        <p:spPr>
          <a:xfrm>
            <a:off x="3970938" y="1"/>
            <a:ext cx="3037840" cy="466435"/>
          </a:xfrm>
          <a:prstGeom prst="rect">
            <a:avLst/>
          </a:prstGeom>
        </p:spPr>
        <p:txBody>
          <a:bodyPr vert="horz" lIns="92747" tIns="46373" rIns="92747" bIns="46373" rtlCol="0"/>
          <a:lstStyle>
            <a:lvl1pPr algn="r">
              <a:defRPr sz="1200"/>
            </a:lvl1pPr>
          </a:lstStyle>
          <a:p>
            <a:fld id="{314ED8C8-D0FA-4A87-A455-E9B6AA5B469E}" type="datetimeFigureOut">
              <a:rPr lang="en-CA" smtClean="0"/>
              <a:t>2023-11-10</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2747" tIns="46373" rIns="92747" bIns="463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8"/>
            <a:ext cx="3037840" cy="466434"/>
          </a:xfrm>
          <a:prstGeom prst="rect">
            <a:avLst/>
          </a:prstGeom>
        </p:spPr>
        <p:txBody>
          <a:bodyPr vert="horz" lIns="92747" tIns="46373" rIns="92747" bIns="46373"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747" tIns="46373" rIns="92747" bIns="46373" rtlCol="0" anchor="b"/>
          <a:lstStyle>
            <a:lvl1pPr algn="r">
              <a:defRPr sz="1200"/>
            </a:lvl1pPr>
          </a:lstStyle>
          <a:p>
            <a:fld id="{6FA7A1A3-0730-42C1-9CCC-FC9EA2246071}" type="slidenum">
              <a:rPr lang="en-CA" smtClean="0"/>
              <a:t>‹#›</a:t>
            </a:fld>
            <a:endParaRPr lang="en-CA"/>
          </a:p>
        </p:txBody>
      </p:sp>
    </p:spTree>
    <p:extLst>
      <p:ext uri="{BB962C8B-B14F-4D97-AF65-F5344CB8AC3E}">
        <p14:creationId xmlns:p14="http://schemas.microsoft.com/office/powerpoint/2010/main" val="232498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1</a:t>
            </a:fld>
            <a:endParaRPr lang="en-CA"/>
          </a:p>
        </p:txBody>
      </p:sp>
    </p:spTree>
    <p:extLst>
      <p:ext uri="{BB962C8B-B14F-4D97-AF65-F5344CB8AC3E}">
        <p14:creationId xmlns:p14="http://schemas.microsoft.com/office/powerpoint/2010/main" val="741339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2">
              <a:defRPr/>
            </a:pPr>
            <a:endParaRPr lang="fr-CA"/>
          </a:p>
        </p:txBody>
      </p:sp>
      <p:sp>
        <p:nvSpPr>
          <p:cNvPr id="4" name="Slide Number Placeholder 3"/>
          <p:cNvSpPr>
            <a:spLocks noGrp="1"/>
          </p:cNvSpPr>
          <p:nvPr>
            <p:ph type="sldNum" sz="quarter" idx="5"/>
          </p:nvPr>
        </p:nvSpPr>
        <p:spPr/>
        <p:txBody>
          <a:bodyPr/>
          <a:lstStyle/>
          <a:p>
            <a:fld id="{6FA7A1A3-0730-42C1-9CCC-FC9EA2246071}" type="slidenum">
              <a:rPr lang="en-CA" smtClean="0"/>
              <a:t>11</a:t>
            </a:fld>
            <a:endParaRPr lang="en-CA"/>
          </a:p>
        </p:txBody>
      </p:sp>
    </p:spTree>
    <p:extLst>
      <p:ext uri="{BB962C8B-B14F-4D97-AF65-F5344CB8AC3E}">
        <p14:creationId xmlns:p14="http://schemas.microsoft.com/office/powerpoint/2010/main" val="3593868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2">
              <a:defRPr/>
            </a:pPr>
            <a:endParaRPr lang="fr-CA"/>
          </a:p>
        </p:txBody>
      </p:sp>
      <p:sp>
        <p:nvSpPr>
          <p:cNvPr id="4" name="Slide Number Placeholder 3"/>
          <p:cNvSpPr>
            <a:spLocks noGrp="1"/>
          </p:cNvSpPr>
          <p:nvPr>
            <p:ph type="sldNum" sz="quarter" idx="5"/>
          </p:nvPr>
        </p:nvSpPr>
        <p:spPr/>
        <p:txBody>
          <a:bodyPr/>
          <a:lstStyle/>
          <a:p>
            <a:fld id="{6FA7A1A3-0730-42C1-9CCC-FC9EA2246071}" type="slidenum">
              <a:rPr lang="en-CA" smtClean="0"/>
              <a:t>12</a:t>
            </a:fld>
            <a:endParaRPr lang="en-CA"/>
          </a:p>
        </p:txBody>
      </p:sp>
    </p:spTree>
    <p:extLst>
      <p:ext uri="{BB962C8B-B14F-4D97-AF65-F5344CB8AC3E}">
        <p14:creationId xmlns:p14="http://schemas.microsoft.com/office/powerpoint/2010/main" val="3672512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a:p>
        </p:txBody>
      </p:sp>
      <p:sp>
        <p:nvSpPr>
          <p:cNvPr id="4" name="Slide Number Placeholder 3"/>
          <p:cNvSpPr>
            <a:spLocks noGrp="1"/>
          </p:cNvSpPr>
          <p:nvPr>
            <p:ph type="sldNum" sz="quarter" idx="5"/>
          </p:nvPr>
        </p:nvSpPr>
        <p:spPr/>
        <p:txBody>
          <a:bodyPr/>
          <a:lstStyle/>
          <a:p>
            <a:fld id="{6FA7A1A3-0730-42C1-9CCC-FC9EA2246071}" type="slidenum">
              <a:rPr lang="en-CA" smtClean="0"/>
              <a:t>14</a:t>
            </a:fld>
            <a:endParaRPr lang="en-CA"/>
          </a:p>
        </p:txBody>
      </p:sp>
    </p:spTree>
    <p:extLst>
      <p:ext uri="{BB962C8B-B14F-4D97-AF65-F5344CB8AC3E}">
        <p14:creationId xmlns:p14="http://schemas.microsoft.com/office/powerpoint/2010/main" val="1846382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15</a:t>
            </a:fld>
            <a:endParaRPr lang="en-CA"/>
          </a:p>
        </p:txBody>
      </p:sp>
    </p:spTree>
    <p:extLst>
      <p:ext uri="{BB962C8B-B14F-4D97-AF65-F5344CB8AC3E}">
        <p14:creationId xmlns:p14="http://schemas.microsoft.com/office/powerpoint/2010/main" val="2046446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a:p>
        </p:txBody>
      </p:sp>
      <p:sp>
        <p:nvSpPr>
          <p:cNvPr id="4" name="Slide Number Placeholder 3"/>
          <p:cNvSpPr>
            <a:spLocks noGrp="1"/>
          </p:cNvSpPr>
          <p:nvPr>
            <p:ph type="sldNum" sz="quarter" idx="5"/>
          </p:nvPr>
        </p:nvSpPr>
        <p:spPr/>
        <p:txBody>
          <a:bodyPr/>
          <a:lstStyle/>
          <a:p>
            <a:fld id="{6FA7A1A3-0730-42C1-9CCC-FC9EA2246071}" type="slidenum">
              <a:rPr lang="en-CA" smtClean="0"/>
              <a:t>16</a:t>
            </a:fld>
            <a:endParaRPr lang="en-CA"/>
          </a:p>
        </p:txBody>
      </p:sp>
    </p:spTree>
    <p:extLst>
      <p:ext uri="{BB962C8B-B14F-4D97-AF65-F5344CB8AC3E}">
        <p14:creationId xmlns:p14="http://schemas.microsoft.com/office/powerpoint/2010/main" val="1928338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a:p>
        </p:txBody>
      </p:sp>
      <p:sp>
        <p:nvSpPr>
          <p:cNvPr id="4" name="Slide Number Placeholder 3"/>
          <p:cNvSpPr>
            <a:spLocks noGrp="1"/>
          </p:cNvSpPr>
          <p:nvPr>
            <p:ph type="sldNum" sz="quarter" idx="5"/>
          </p:nvPr>
        </p:nvSpPr>
        <p:spPr/>
        <p:txBody>
          <a:bodyPr/>
          <a:lstStyle/>
          <a:p>
            <a:fld id="{6FA7A1A3-0730-42C1-9CCC-FC9EA2246071}" type="slidenum">
              <a:rPr lang="en-CA" smtClean="0"/>
              <a:t>17</a:t>
            </a:fld>
            <a:endParaRPr lang="en-CA"/>
          </a:p>
        </p:txBody>
      </p:sp>
    </p:spTree>
    <p:extLst>
      <p:ext uri="{BB962C8B-B14F-4D97-AF65-F5344CB8AC3E}">
        <p14:creationId xmlns:p14="http://schemas.microsoft.com/office/powerpoint/2010/main" val="3535393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a:p>
        </p:txBody>
      </p:sp>
      <p:sp>
        <p:nvSpPr>
          <p:cNvPr id="4" name="Slide Number Placeholder 3"/>
          <p:cNvSpPr>
            <a:spLocks noGrp="1"/>
          </p:cNvSpPr>
          <p:nvPr>
            <p:ph type="sldNum" sz="quarter" idx="5"/>
          </p:nvPr>
        </p:nvSpPr>
        <p:spPr/>
        <p:txBody>
          <a:bodyPr/>
          <a:lstStyle/>
          <a:p>
            <a:fld id="{6FA7A1A3-0730-42C1-9CCC-FC9EA2246071}" type="slidenum">
              <a:rPr lang="en-CA" smtClean="0"/>
              <a:t>18</a:t>
            </a:fld>
            <a:endParaRPr lang="en-CA"/>
          </a:p>
        </p:txBody>
      </p:sp>
    </p:spTree>
    <p:extLst>
      <p:ext uri="{BB962C8B-B14F-4D97-AF65-F5344CB8AC3E}">
        <p14:creationId xmlns:p14="http://schemas.microsoft.com/office/powerpoint/2010/main" val="91446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19</a:t>
            </a:fld>
            <a:endParaRPr lang="en-CA"/>
          </a:p>
        </p:txBody>
      </p:sp>
    </p:spTree>
    <p:extLst>
      <p:ext uri="{BB962C8B-B14F-4D97-AF65-F5344CB8AC3E}">
        <p14:creationId xmlns:p14="http://schemas.microsoft.com/office/powerpoint/2010/main" val="2187403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FA7A1A3-0730-42C1-9CCC-FC9EA224607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3517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22</a:t>
            </a:fld>
            <a:endParaRPr lang="en-CA"/>
          </a:p>
        </p:txBody>
      </p:sp>
    </p:spTree>
    <p:extLst>
      <p:ext uri="{BB962C8B-B14F-4D97-AF65-F5344CB8AC3E}">
        <p14:creationId xmlns:p14="http://schemas.microsoft.com/office/powerpoint/2010/main" val="27117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2">
              <a:defRPr/>
            </a:pP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FA7A1A3-0730-42C1-9CCC-FC9EA224607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2100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23</a:t>
            </a:fld>
            <a:endParaRPr lang="en-CA"/>
          </a:p>
        </p:txBody>
      </p:sp>
    </p:spTree>
    <p:extLst>
      <p:ext uri="{BB962C8B-B14F-4D97-AF65-F5344CB8AC3E}">
        <p14:creationId xmlns:p14="http://schemas.microsoft.com/office/powerpoint/2010/main" val="3932540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24</a:t>
            </a:fld>
            <a:endParaRPr lang="en-CA"/>
          </a:p>
        </p:txBody>
      </p:sp>
    </p:spTree>
    <p:extLst>
      <p:ext uri="{BB962C8B-B14F-4D97-AF65-F5344CB8AC3E}">
        <p14:creationId xmlns:p14="http://schemas.microsoft.com/office/powerpoint/2010/main" val="2146809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25</a:t>
            </a:fld>
            <a:endParaRPr lang="en-CA"/>
          </a:p>
        </p:txBody>
      </p:sp>
    </p:spTree>
    <p:extLst>
      <p:ext uri="{BB962C8B-B14F-4D97-AF65-F5344CB8AC3E}">
        <p14:creationId xmlns:p14="http://schemas.microsoft.com/office/powerpoint/2010/main" val="4119118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26</a:t>
            </a:fld>
            <a:endParaRPr lang="en-CA"/>
          </a:p>
        </p:txBody>
      </p:sp>
    </p:spTree>
    <p:extLst>
      <p:ext uri="{BB962C8B-B14F-4D97-AF65-F5344CB8AC3E}">
        <p14:creationId xmlns:p14="http://schemas.microsoft.com/office/powerpoint/2010/main" val="582899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27</a:t>
            </a:fld>
            <a:endParaRPr lang="en-CA"/>
          </a:p>
        </p:txBody>
      </p:sp>
    </p:spTree>
    <p:extLst>
      <p:ext uri="{BB962C8B-B14F-4D97-AF65-F5344CB8AC3E}">
        <p14:creationId xmlns:p14="http://schemas.microsoft.com/office/powerpoint/2010/main" val="103429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28</a:t>
            </a:fld>
            <a:endParaRPr lang="en-CA"/>
          </a:p>
        </p:txBody>
      </p:sp>
    </p:spTree>
    <p:extLst>
      <p:ext uri="{BB962C8B-B14F-4D97-AF65-F5344CB8AC3E}">
        <p14:creationId xmlns:p14="http://schemas.microsoft.com/office/powerpoint/2010/main" val="2632362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29</a:t>
            </a:fld>
            <a:endParaRPr lang="en-CA"/>
          </a:p>
        </p:txBody>
      </p:sp>
    </p:spTree>
    <p:extLst>
      <p:ext uri="{BB962C8B-B14F-4D97-AF65-F5344CB8AC3E}">
        <p14:creationId xmlns:p14="http://schemas.microsoft.com/office/powerpoint/2010/main" val="2632362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30</a:t>
            </a:fld>
            <a:endParaRPr lang="en-CA"/>
          </a:p>
        </p:txBody>
      </p:sp>
    </p:spTree>
    <p:extLst>
      <p:ext uri="{BB962C8B-B14F-4D97-AF65-F5344CB8AC3E}">
        <p14:creationId xmlns:p14="http://schemas.microsoft.com/office/powerpoint/2010/main" val="160717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4</a:t>
            </a:fld>
            <a:endParaRPr lang="en-CA"/>
          </a:p>
        </p:txBody>
      </p:sp>
    </p:spTree>
    <p:extLst>
      <p:ext uri="{BB962C8B-B14F-4D97-AF65-F5344CB8AC3E}">
        <p14:creationId xmlns:p14="http://schemas.microsoft.com/office/powerpoint/2010/main" val="102521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FA7A1A3-0730-42C1-9CCC-FC9EA2246071}" type="slidenum">
              <a:rPr lang="en-CA" smtClean="0"/>
              <a:t>5</a:t>
            </a:fld>
            <a:endParaRPr lang="en-CA"/>
          </a:p>
        </p:txBody>
      </p:sp>
    </p:spTree>
    <p:extLst>
      <p:ext uri="{BB962C8B-B14F-4D97-AF65-F5344CB8AC3E}">
        <p14:creationId xmlns:p14="http://schemas.microsoft.com/office/powerpoint/2010/main" val="364659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02">
              <a:buFont typeface="Arial" panose="020B0604020202020204" pitchFamily="34" charset="0"/>
              <a:buNone/>
              <a:defRPr/>
            </a:pPr>
            <a:endParaRPr lang="fr-CA"/>
          </a:p>
        </p:txBody>
      </p:sp>
      <p:sp>
        <p:nvSpPr>
          <p:cNvPr id="4" name="Slide Number Placeholder 3"/>
          <p:cNvSpPr>
            <a:spLocks noGrp="1"/>
          </p:cNvSpPr>
          <p:nvPr>
            <p:ph type="sldNum" sz="quarter" idx="5"/>
          </p:nvPr>
        </p:nvSpPr>
        <p:spPr/>
        <p:txBody>
          <a:bodyPr/>
          <a:lstStyle/>
          <a:p>
            <a:fld id="{6FA7A1A3-0730-42C1-9CCC-FC9EA2246071}" type="slidenum">
              <a:rPr lang="en-CA" smtClean="0"/>
              <a:t>6</a:t>
            </a:fld>
            <a:endParaRPr lang="en-CA"/>
          </a:p>
        </p:txBody>
      </p:sp>
    </p:spTree>
    <p:extLst>
      <p:ext uri="{BB962C8B-B14F-4D97-AF65-F5344CB8AC3E}">
        <p14:creationId xmlns:p14="http://schemas.microsoft.com/office/powerpoint/2010/main" val="163020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2">
              <a:defRPr/>
            </a:pPr>
            <a:endParaRPr lang="fr-CA"/>
          </a:p>
        </p:txBody>
      </p:sp>
      <p:sp>
        <p:nvSpPr>
          <p:cNvPr id="4" name="Slide Number Placeholder 3"/>
          <p:cNvSpPr>
            <a:spLocks noGrp="1"/>
          </p:cNvSpPr>
          <p:nvPr>
            <p:ph type="sldNum" sz="quarter" idx="5"/>
          </p:nvPr>
        </p:nvSpPr>
        <p:spPr/>
        <p:txBody>
          <a:bodyPr/>
          <a:lstStyle/>
          <a:p>
            <a:fld id="{6FA7A1A3-0730-42C1-9CCC-FC9EA2246071}" type="slidenum">
              <a:rPr lang="en-CA" smtClean="0"/>
              <a:t>7</a:t>
            </a:fld>
            <a:endParaRPr lang="en-CA"/>
          </a:p>
        </p:txBody>
      </p:sp>
    </p:spTree>
    <p:extLst>
      <p:ext uri="{BB962C8B-B14F-4D97-AF65-F5344CB8AC3E}">
        <p14:creationId xmlns:p14="http://schemas.microsoft.com/office/powerpoint/2010/main" val="299001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2">
              <a:defRPr/>
            </a:pPr>
            <a:endParaRPr lang="fr-CA"/>
          </a:p>
        </p:txBody>
      </p:sp>
      <p:sp>
        <p:nvSpPr>
          <p:cNvPr id="4" name="Slide Number Placeholder 3"/>
          <p:cNvSpPr>
            <a:spLocks noGrp="1"/>
          </p:cNvSpPr>
          <p:nvPr>
            <p:ph type="sldNum" sz="quarter" idx="5"/>
          </p:nvPr>
        </p:nvSpPr>
        <p:spPr/>
        <p:txBody>
          <a:bodyPr/>
          <a:lstStyle/>
          <a:p>
            <a:fld id="{6FA7A1A3-0730-42C1-9CCC-FC9EA2246071}" type="slidenum">
              <a:rPr lang="en-CA" smtClean="0"/>
              <a:t>8</a:t>
            </a:fld>
            <a:endParaRPr lang="en-CA"/>
          </a:p>
        </p:txBody>
      </p:sp>
    </p:spTree>
    <p:extLst>
      <p:ext uri="{BB962C8B-B14F-4D97-AF65-F5344CB8AC3E}">
        <p14:creationId xmlns:p14="http://schemas.microsoft.com/office/powerpoint/2010/main" val="408960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2">
              <a:defRPr/>
            </a:pPr>
            <a:endParaRPr lang="fr-CA"/>
          </a:p>
        </p:txBody>
      </p:sp>
      <p:sp>
        <p:nvSpPr>
          <p:cNvPr id="4" name="Slide Number Placeholder 3"/>
          <p:cNvSpPr>
            <a:spLocks noGrp="1"/>
          </p:cNvSpPr>
          <p:nvPr>
            <p:ph type="sldNum" sz="quarter" idx="5"/>
          </p:nvPr>
        </p:nvSpPr>
        <p:spPr/>
        <p:txBody>
          <a:bodyPr/>
          <a:lstStyle/>
          <a:p>
            <a:fld id="{6FA7A1A3-0730-42C1-9CCC-FC9EA2246071}" type="slidenum">
              <a:rPr lang="en-CA" smtClean="0"/>
              <a:t>9</a:t>
            </a:fld>
            <a:endParaRPr lang="en-CA"/>
          </a:p>
        </p:txBody>
      </p:sp>
    </p:spTree>
    <p:extLst>
      <p:ext uri="{BB962C8B-B14F-4D97-AF65-F5344CB8AC3E}">
        <p14:creationId xmlns:p14="http://schemas.microsoft.com/office/powerpoint/2010/main" val="153734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2">
              <a:defRPr/>
            </a:pPr>
            <a:endParaRPr lang="fr-CA"/>
          </a:p>
        </p:txBody>
      </p:sp>
      <p:sp>
        <p:nvSpPr>
          <p:cNvPr id="4" name="Slide Number Placeholder 3"/>
          <p:cNvSpPr>
            <a:spLocks noGrp="1"/>
          </p:cNvSpPr>
          <p:nvPr>
            <p:ph type="sldNum" sz="quarter" idx="5"/>
          </p:nvPr>
        </p:nvSpPr>
        <p:spPr/>
        <p:txBody>
          <a:bodyPr/>
          <a:lstStyle/>
          <a:p>
            <a:fld id="{6FA7A1A3-0730-42C1-9CCC-FC9EA2246071}" type="slidenum">
              <a:rPr lang="en-CA" smtClean="0"/>
              <a:t>10</a:t>
            </a:fld>
            <a:endParaRPr lang="en-CA"/>
          </a:p>
        </p:txBody>
      </p:sp>
    </p:spTree>
    <p:extLst>
      <p:ext uri="{BB962C8B-B14F-4D97-AF65-F5344CB8AC3E}">
        <p14:creationId xmlns:p14="http://schemas.microsoft.com/office/powerpoint/2010/main" val="70549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Interior Slid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536497" y="148009"/>
            <a:ext cx="9599277" cy="954569"/>
          </a:xfrm>
          <a:ln>
            <a:noFill/>
          </a:ln>
        </p:spPr>
        <p:txBody>
          <a:bodyPr>
            <a:normAutofit/>
          </a:bodyPr>
          <a:lstStyle>
            <a:lvl1pPr algn="l">
              <a:defRPr sz="2400" b="1" baseline="0">
                <a:solidFill>
                  <a:srgbClr val="003A8C"/>
                </a:solidFill>
                <a:latin typeface="Arial" panose="020B0604020202020204" pitchFamily="34" charset="0"/>
                <a:cs typeface="Arial" panose="020B0604020202020204" pitchFamily="34" charset="0"/>
              </a:defRPr>
            </a:lvl1pPr>
          </a:lstStyle>
          <a:p>
            <a:r>
              <a:rPr lang="en-US"/>
              <a:t>Slide Title Goes Here</a:t>
            </a:r>
          </a:p>
        </p:txBody>
      </p:sp>
      <p:sp>
        <p:nvSpPr>
          <p:cNvPr id="11" name="Slide Number Placeholder 5"/>
          <p:cNvSpPr>
            <a:spLocks noGrp="1"/>
          </p:cNvSpPr>
          <p:nvPr>
            <p:ph type="sldNum" sz="quarter" idx="4"/>
          </p:nvPr>
        </p:nvSpPr>
        <p:spPr>
          <a:xfrm>
            <a:off x="8829633" y="6546961"/>
            <a:ext cx="3007691" cy="324000"/>
          </a:xfrm>
          <a:prstGeom prst="rect">
            <a:avLst/>
          </a:prstGeom>
        </p:spPr>
        <p:txBody>
          <a:bodyPr anchor="ctr"/>
          <a:lstStyle>
            <a:lvl1pPr algn="r">
              <a:defRPr sz="900">
                <a:solidFill>
                  <a:srgbClr val="262626"/>
                </a:solidFill>
                <a:latin typeface="Arial" panose="020B0604020202020204" pitchFamily="34" charset="0"/>
                <a:cs typeface="Arial" panose="020B0604020202020204" pitchFamily="34" charset="0"/>
              </a:defRPr>
            </a:lvl1pPr>
          </a:lstStyle>
          <a:p>
            <a:fld id="{13DAD56E-802A-2646-A8DB-6610A51D0FC3}" type="slidenum">
              <a:rPr lang="en-US" smtClean="0"/>
              <a:t>‹#›</a:t>
            </a:fld>
            <a:endParaRPr lang="en-US"/>
          </a:p>
        </p:txBody>
      </p:sp>
      <p:sp>
        <p:nvSpPr>
          <p:cNvPr id="12" name="Subtitle 2">
            <a:extLst>
              <a:ext uri="{FF2B5EF4-FFF2-40B4-BE49-F238E27FC236}">
                <a16:creationId xmlns:a16="http://schemas.microsoft.com/office/drawing/2014/main" id="{BEC21335-0ACD-4632-8567-580645D53064}"/>
              </a:ext>
            </a:extLst>
          </p:cNvPr>
          <p:cNvSpPr>
            <a:spLocks noGrp="1"/>
          </p:cNvSpPr>
          <p:nvPr>
            <p:ph type="subTitle" idx="1" hasCustomPrompt="1"/>
          </p:nvPr>
        </p:nvSpPr>
        <p:spPr>
          <a:xfrm>
            <a:off x="540028" y="1195642"/>
            <a:ext cx="10883348" cy="1742015"/>
          </a:xfrm>
        </p:spPr>
        <p:txBody>
          <a:bodyPr wrap="square">
            <a:spAutoFit/>
          </a:bodyPr>
          <a:lstStyle>
            <a:lvl1pPr marL="457200" marR="0" indent="-457200" algn="l" defTabSz="457200" rtl="0" eaLnBrk="1" fontAlgn="auto" latinLnBrk="0" hangingPunct="1">
              <a:lnSpc>
                <a:spcPct val="100000"/>
              </a:lnSpc>
              <a:spcBef>
                <a:spcPct val="20000"/>
              </a:spcBef>
              <a:spcAft>
                <a:spcPct val="0"/>
              </a:spcAft>
              <a:buClrTx/>
              <a:buSzTx/>
              <a:buFont typeface="Wingdings" panose="05000000000000000000" pitchFamily="2" charset="2"/>
              <a:buChar char=""/>
              <a:defRPr sz="1600" baseline="0">
                <a:solidFill>
                  <a:schemeClr val="tx1">
                    <a:lumMod val="65000"/>
                    <a:lumOff val="35000"/>
                  </a:schemeClr>
                </a:solidFill>
                <a:latin typeface="Arial" panose="020B0604020202020204" pitchFamily="34" charset="0"/>
                <a:cs typeface="Arial" panose="020B0604020202020204" pitchFamily="34" charset="0"/>
              </a:defRPr>
            </a:lvl1pPr>
            <a:lvl2pPr marL="914400" indent="-457200" algn="l">
              <a:buFont typeface="Wingdings" panose="05000000000000000000" pitchFamily="2" charset="2"/>
              <a:buChar char="§"/>
              <a:defRPr sz="1400">
                <a:solidFill>
                  <a:schemeClr val="tx1">
                    <a:lumMod val="65000"/>
                    <a:lumOff val="35000"/>
                  </a:schemeClr>
                </a:solidFill>
              </a:defRPr>
            </a:lvl2pPr>
            <a:lvl3pPr marL="1257300" indent="-342900" algn="l">
              <a:buFont typeface="Wingdings" panose="05000000000000000000" pitchFamily="2" charset="2"/>
              <a:buChar char="Ø"/>
              <a:defRPr sz="1400">
                <a:solidFill>
                  <a:schemeClr val="tx1">
                    <a:lumMod val="65000"/>
                    <a:lumOff val="3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Content 1</a:t>
            </a:r>
          </a:p>
          <a:p>
            <a:r>
              <a:rPr lang="en-US"/>
              <a:t>Content 2</a:t>
            </a:r>
          </a:p>
          <a:p>
            <a:r>
              <a:rPr lang="en-US"/>
              <a:t>Content 3</a:t>
            </a:r>
          </a:p>
          <a:p>
            <a:pPr lvl="1"/>
            <a:r>
              <a:rPr lang="en-US"/>
              <a:t>…</a:t>
            </a:r>
          </a:p>
          <a:p>
            <a:pPr lvl="2"/>
            <a:r>
              <a:rPr lang="en-US" sz="1400"/>
              <a:t>….</a:t>
            </a:r>
            <a:endParaRPr lang="en-US"/>
          </a:p>
          <a:p>
            <a:endParaRPr lang="en-US"/>
          </a:p>
        </p:txBody>
      </p:sp>
      <p:cxnSp>
        <p:nvCxnSpPr>
          <p:cNvPr id="8" name="Straight Connector 7">
            <a:extLst>
              <a:ext uri="{FF2B5EF4-FFF2-40B4-BE49-F238E27FC236}">
                <a16:creationId xmlns:a16="http://schemas.microsoft.com/office/drawing/2014/main" id="{9B431698-27F1-4C0F-8727-B35BB0D8FCF8}"/>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71734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Interior Slid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537245" y="148009"/>
            <a:ext cx="9612000" cy="954570"/>
          </a:xfrm>
          <a:ln>
            <a:noFill/>
          </a:ln>
        </p:spPr>
        <p:txBody>
          <a:bodyPr>
            <a:normAutofit/>
          </a:bodyPr>
          <a:lstStyle>
            <a:lvl1pPr algn="l">
              <a:defRPr sz="2400" b="1" baseline="0">
                <a:solidFill>
                  <a:schemeClr val="tx2"/>
                </a:solidFill>
              </a:defRPr>
            </a:lvl1pPr>
          </a:lstStyle>
          <a:p>
            <a:r>
              <a:rPr lang="en-US"/>
              <a:t>Slide Title Goes Here</a:t>
            </a:r>
          </a:p>
        </p:txBody>
      </p:sp>
      <p:sp>
        <p:nvSpPr>
          <p:cNvPr id="19" name="Slide Number Placeholder 5"/>
          <p:cNvSpPr>
            <a:spLocks noGrp="1"/>
          </p:cNvSpPr>
          <p:nvPr>
            <p:ph type="sldNum" sz="quarter" idx="4"/>
          </p:nvPr>
        </p:nvSpPr>
        <p:spPr>
          <a:xfrm>
            <a:off x="8829633" y="6546961"/>
            <a:ext cx="3007691" cy="311036"/>
          </a:xfrm>
          <a:prstGeom prst="rect">
            <a:avLst/>
          </a:prstGeom>
        </p:spPr>
        <p:txBody>
          <a:bodyPr anchor="ctr"/>
          <a:lstStyle>
            <a:lvl1pPr>
              <a:defRPr lang="en-IN" sz="900" kern="1200" smtClean="0">
                <a:solidFill>
                  <a:srgbClr val="262626"/>
                </a:solidFill>
                <a:latin typeface="Arial" panose="020B0604020202020204" pitchFamily="34" charset="0"/>
                <a:ea typeface="+mn-ea"/>
                <a:cs typeface="Arial" panose="020B0604020202020204" pitchFamily="34" charset="0"/>
              </a:defRPr>
            </a:lvl1pPr>
          </a:lstStyle>
          <a:p>
            <a:fld id="{13DAD56E-802A-2646-A8DB-6610A51D0FC3}" type="slidenum">
              <a:rPr lang="en-IN" smtClean="0"/>
              <a:t>‹#›</a:t>
            </a:fld>
            <a:endParaRPr lang="en-IN"/>
          </a:p>
        </p:txBody>
      </p:sp>
      <p:cxnSp>
        <p:nvCxnSpPr>
          <p:cNvPr id="8" name="Straight Connector 7">
            <a:extLst>
              <a:ext uri="{FF2B5EF4-FFF2-40B4-BE49-F238E27FC236}">
                <a16:creationId xmlns:a16="http://schemas.microsoft.com/office/drawing/2014/main" id="{8E41FD81-69DC-4CC9-B885-4A75D7860DCC}"/>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64647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Interior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C3DB6-2CFD-4114-90E9-CBCA8CA60837}"/>
              </a:ext>
            </a:extLst>
          </p:cNvPr>
          <p:cNvSpPr>
            <a:spLocks noGrp="1"/>
          </p:cNvSpPr>
          <p:nvPr>
            <p:ph sz="quarter" idx="10"/>
          </p:nvPr>
        </p:nvSpPr>
        <p:spPr>
          <a:xfrm>
            <a:off x="334963" y="6103938"/>
            <a:ext cx="11520487" cy="441325"/>
          </a:xfrm>
        </p:spPr>
        <p:txBody>
          <a:bodyPr anchor="b">
            <a:noAutofit/>
          </a:bodyPr>
          <a:lstStyle>
            <a:lvl1pPr marL="0" indent="0">
              <a:buNone/>
              <a:defRPr sz="800" i="1">
                <a:solidFill>
                  <a:schemeClr val="tx1">
                    <a:lumMod val="85000"/>
                    <a:lumOff val="15000"/>
                  </a:schemeClr>
                </a:solidFill>
              </a:defRPr>
            </a:lvl1pPr>
            <a:lvl2pPr>
              <a:defRPr sz="800"/>
            </a:lvl2pPr>
            <a:lvl3pPr>
              <a:defRPr sz="800"/>
            </a:lvl3pPr>
            <a:lvl4pPr>
              <a:defRPr sz="800"/>
            </a:lvl4pPr>
            <a:lvl5pPr>
              <a:defRPr sz="800"/>
            </a:lvl5pPr>
          </a:lstStyle>
          <a:p>
            <a:pPr lvl="0"/>
            <a:endParaRPr lang="en-CA"/>
          </a:p>
        </p:txBody>
      </p:sp>
      <p:sp>
        <p:nvSpPr>
          <p:cNvPr id="16" name="Title 1"/>
          <p:cNvSpPr>
            <a:spLocks noGrp="1"/>
          </p:cNvSpPr>
          <p:nvPr>
            <p:ph type="title" hasCustomPrompt="1"/>
          </p:nvPr>
        </p:nvSpPr>
        <p:spPr>
          <a:xfrm>
            <a:off x="537245" y="148009"/>
            <a:ext cx="9612000" cy="954570"/>
          </a:xfrm>
          <a:ln>
            <a:noFill/>
          </a:ln>
        </p:spPr>
        <p:txBody>
          <a:bodyPr>
            <a:normAutofit/>
          </a:bodyPr>
          <a:lstStyle>
            <a:lvl1pPr algn="l">
              <a:defRPr sz="2400" b="1" baseline="0">
                <a:solidFill>
                  <a:schemeClr val="tx2"/>
                </a:solidFill>
              </a:defRPr>
            </a:lvl1pPr>
          </a:lstStyle>
          <a:p>
            <a:r>
              <a:rPr lang="en-US"/>
              <a:t>Slide Title Goes Here</a:t>
            </a:r>
          </a:p>
        </p:txBody>
      </p:sp>
    </p:spTree>
    <p:extLst>
      <p:ext uri="{BB962C8B-B14F-4D97-AF65-F5344CB8AC3E}">
        <p14:creationId xmlns:p14="http://schemas.microsoft.com/office/powerpoint/2010/main" val="33560018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Interior Slid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535842" y="161557"/>
            <a:ext cx="9144000" cy="640451"/>
          </a:xfrm>
          <a:ln>
            <a:noFill/>
          </a:ln>
        </p:spPr>
        <p:txBody>
          <a:bodyPr>
            <a:normAutofit/>
          </a:bodyPr>
          <a:lstStyle>
            <a:lvl1pPr algn="l">
              <a:defRPr sz="2400" b="1" baseline="0">
                <a:solidFill>
                  <a:srgbClr val="003A8C"/>
                </a:solidFill>
              </a:defRPr>
            </a:lvl1pPr>
          </a:lstStyle>
          <a:p>
            <a:r>
              <a:rPr lang="en-US"/>
              <a:t>Slide Title Goes Here</a:t>
            </a:r>
          </a:p>
        </p:txBody>
      </p:sp>
      <p:sp>
        <p:nvSpPr>
          <p:cNvPr id="19" name="Slide Number Placeholder 5"/>
          <p:cNvSpPr>
            <a:spLocks noGrp="1"/>
          </p:cNvSpPr>
          <p:nvPr>
            <p:ph type="sldNum" sz="quarter" idx="4"/>
          </p:nvPr>
        </p:nvSpPr>
        <p:spPr>
          <a:xfrm>
            <a:off x="8829633" y="6546961"/>
            <a:ext cx="3007691" cy="311039"/>
          </a:xfrm>
          <a:prstGeom prst="rect">
            <a:avLst/>
          </a:prstGeom>
        </p:spPr>
        <p:txBody>
          <a:bodyPr anchor="ctr"/>
          <a:lstStyle>
            <a:lvl1pPr algn="r">
              <a:defRPr lang="en-IN" sz="900" kern="1200" smtClean="0">
                <a:solidFill>
                  <a:srgbClr val="262626"/>
                </a:solidFill>
                <a:latin typeface="Arial" panose="020B0604020202020204" pitchFamily="34" charset="0"/>
                <a:ea typeface="+mn-ea"/>
                <a:cs typeface="Arial" panose="020B0604020202020204" pitchFamily="34" charset="0"/>
              </a:defRPr>
            </a:lvl1pPr>
          </a:lstStyle>
          <a:p>
            <a:fld id="{13DAD56E-802A-2646-A8DB-6610A51D0FC3}" type="slidenum">
              <a:rPr lang="en-IN" smtClean="0"/>
              <a:t>‹#›</a:t>
            </a:fld>
            <a:endParaRPr lang="en-IN"/>
          </a:p>
        </p:txBody>
      </p:sp>
      <p:sp>
        <p:nvSpPr>
          <p:cNvPr id="3" name="Text Placeholder 2">
            <a:extLst>
              <a:ext uri="{FF2B5EF4-FFF2-40B4-BE49-F238E27FC236}">
                <a16:creationId xmlns:a16="http://schemas.microsoft.com/office/drawing/2014/main" id="{D73350B8-1F6C-4C54-A296-2FAED628CBFE}"/>
              </a:ext>
            </a:extLst>
          </p:cNvPr>
          <p:cNvSpPr>
            <a:spLocks noGrp="1"/>
          </p:cNvSpPr>
          <p:nvPr>
            <p:ph type="body" sz="quarter" idx="10" hasCustomPrompt="1"/>
          </p:nvPr>
        </p:nvSpPr>
        <p:spPr>
          <a:xfrm>
            <a:off x="543220" y="644761"/>
            <a:ext cx="9713588" cy="457680"/>
          </a:xfrm>
        </p:spPr>
        <p:txBody>
          <a:bodyPr>
            <a:normAutofit/>
          </a:bodyPr>
          <a:lstStyle>
            <a:lvl1pPr marL="0" indent="0">
              <a:buNone/>
              <a:defRPr sz="2400">
                <a:solidFill>
                  <a:schemeClr val="bg2"/>
                </a:solidFill>
              </a:defRPr>
            </a:lvl1pPr>
          </a:lstStyle>
          <a:p>
            <a:pPr lvl="0"/>
            <a:r>
              <a:rPr lang="en-US"/>
              <a:t>Sub Title</a:t>
            </a:r>
          </a:p>
        </p:txBody>
      </p:sp>
      <p:cxnSp>
        <p:nvCxnSpPr>
          <p:cNvPr id="8" name="Straight Connector 7">
            <a:extLst>
              <a:ext uri="{FF2B5EF4-FFF2-40B4-BE49-F238E27FC236}">
                <a16:creationId xmlns:a16="http://schemas.microsoft.com/office/drawing/2014/main" id="{8E41FD81-69DC-4CC9-B885-4A75D7860DCC}"/>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9065420"/>
      </p:ext>
    </p:extLst>
  </p:cSld>
  <p:clrMapOvr>
    <a:masterClrMapping/>
  </p:clrMapOvr>
  <p:transition/>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Interior Slid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141FCA7-C5F0-421A-9D9D-BB2304DF0EB1}"/>
              </a:ext>
            </a:extLst>
          </p:cNvPr>
          <p:cNvSpPr>
            <a:spLocks noGrp="1"/>
          </p:cNvSpPr>
          <p:nvPr>
            <p:ph type="title" hasCustomPrompt="1"/>
          </p:nvPr>
        </p:nvSpPr>
        <p:spPr>
          <a:xfrm>
            <a:off x="1073383" y="161557"/>
            <a:ext cx="8807302" cy="640451"/>
          </a:xfrm>
          <a:ln>
            <a:noFill/>
          </a:ln>
        </p:spPr>
        <p:txBody>
          <a:bodyPr>
            <a:normAutofit/>
          </a:bodyPr>
          <a:lstStyle>
            <a:lvl1pPr algn="l">
              <a:defRPr sz="2400" b="1" baseline="0">
                <a:solidFill>
                  <a:srgbClr val="003A8C"/>
                </a:solidFill>
              </a:defRPr>
            </a:lvl1pPr>
          </a:lstStyle>
          <a:p>
            <a:r>
              <a:rPr lang="en-US"/>
              <a:t>Slide Title Goes Here</a:t>
            </a:r>
          </a:p>
        </p:txBody>
      </p:sp>
      <p:sp>
        <p:nvSpPr>
          <p:cNvPr id="7" name="Text Placeholder 2">
            <a:extLst>
              <a:ext uri="{FF2B5EF4-FFF2-40B4-BE49-F238E27FC236}">
                <a16:creationId xmlns:a16="http://schemas.microsoft.com/office/drawing/2014/main" id="{BADCB3C9-5946-4645-A9B3-A9E787F55E05}"/>
              </a:ext>
            </a:extLst>
          </p:cNvPr>
          <p:cNvSpPr>
            <a:spLocks noGrp="1"/>
          </p:cNvSpPr>
          <p:nvPr>
            <p:ph type="body" sz="quarter" idx="10" hasCustomPrompt="1"/>
          </p:nvPr>
        </p:nvSpPr>
        <p:spPr>
          <a:xfrm>
            <a:off x="1076330" y="644761"/>
            <a:ext cx="9237251" cy="457680"/>
          </a:xfrm>
        </p:spPr>
        <p:txBody>
          <a:bodyPr>
            <a:normAutofit/>
          </a:bodyPr>
          <a:lstStyle>
            <a:lvl1pPr marL="0" indent="0">
              <a:buNone/>
              <a:defRPr sz="2400">
                <a:solidFill>
                  <a:schemeClr val="bg2"/>
                </a:solidFill>
              </a:defRPr>
            </a:lvl1pPr>
          </a:lstStyle>
          <a:p>
            <a:pPr lvl="0"/>
            <a:r>
              <a:rPr lang="en-US"/>
              <a:t>Sub Title</a:t>
            </a:r>
          </a:p>
        </p:txBody>
      </p:sp>
      <p:cxnSp>
        <p:nvCxnSpPr>
          <p:cNvPr id="9" name="Straight Connector 8">
            <a:extLst>
              <a:ext uri="{FF2B5EF4-FFF2-40B4-BE49-F238E27FC236}">
                <a16:creationId xmlns:a16="http://schemas.microsoft.com/office/drawing/2014/main" id="{FDAD8154-6E80-4199-9023-3C638353E841}"/>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3926644"/>
      </p:ext>
    </p:extLst>
  </p:cSld>
  <p:clrMapOvr>
    <a:masterClrMapping/>
  </p:clrMapOvr>
  <p:transition/>
  <p:extLst>
    <p:ext uri="{DCECCB84-F9BA-43D5-87BE-67443E8EF086}">
      <p15:sldGuideLst xmlns:p15="http://schemas.microsoft.com/office/powerpoint/2012/main">
        <p15:guide id="1" orient="horz" pos="527" userDrawn="1">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Interior Slid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527305" y="148009"/>
            <a:ext cx="9611999" cy="954570"/>
          </a:xfrm>
          <a:ln>
            <a:noFill/>
          </a:ln>
        </p:spPr>
        <p:txBody>
          <a:bodyPr>
            <a:normAutofit/>
          </a:bodyPr>
          <a:lstStyle>
            <a:lvl1pPr algn="l">
              <a:defRPr sz="2400" b="1" baseline="0">
                <a:solidFill>
                  <a:srgbClr val="003A8C"/>
                </a:solidFill>
                <a:latin typeface="Arial" panose="020B0604020202020204" pitchFamily="34" charset="0"/>
                <a:cs typeface="Arial" panose="020B0604020202020204" pitchFamily="34" charset="0"/>
              </a:defRPr>
            </a:lvl1pPr>
          </a:lstStyle>
          <a:p>
            <a:r>
              <a:rPr lang="en-US"/>
              <a:t>Slide Title Goes Here</a:t>
            </a:r>
          </a:p>
        </p:txBody>
      </p:sp>
      <p:cxnSp>
        <p:nvCxnSpPr>
          <p:cNvPr id="6" name="Straight Connector 5">
            <a:extLst>
              <a:ext uri="{FF2B5EF4-FFF2-40B4-BE49-F238E27FC236}">
                <a16:creationId xmlns:a16="http://schemas.microsoft.com/office/drawing/2014/main" id="{1568C0C2-6352-4897-A0CD-E43F020D3C7E}"/>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
        <p:nvSpPr>
          <p:cNvPr id="7" name="Text Placeholder 3">
            <a:extLst>
              <a:ext uri="{FF2B5EF4-FFF2-40B4-BE49-F238E27FC236}">
                <a16:creationId xmlns:a16="http://schemas.microsoft.com/office/drawing/2014/main" id="{F3C14104-AAF3-4913-A24D-5AA6C62E5032}"/>
              </a:ext>
            </a:extLst>
          </p:cNvPr>
          <p:cNvSpPr>
            <a:spLocks noGrp="1"/>
          </p:cNvSpPr>
          <p:nvPr>
            <p:ph type="body" sz="quarter" idx="11"/>
          </p:nvPr>
        </p:nvSpPr>
        <p:spPr>
          <a:xfrm>
            <a:off x="342900" y="6149975"/>
            <a:ext cx="11520488" cy="376238"/>
          </a:xfrm>
        </p:spPr>
        <p:txBody>
          <a:bodyPr anchor="b">
            <a:noAutofit/>
          </a:bodyPr>
          <a:lstStyle>
            <a:lvl1pPr marL="0" indent="0">
              <a:buNone/>
              <a:defRPr sz="800" i="1">
                <a:solidFill>
                  <a:schemeClr val="tx1">
                    <a:lumMod val="85000"/>
                    <a:lumOff val="15000"/>
                  </a:schemeClr>
                </a:solidFill>
              </a:defRPr>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a:t>
            </a:r>
          </a:p>
        </p:txBody>
      </p:sp>
      <p:sp>
        <p:nvSpPr>
          <p:cNvPr id="13" name="Slide Number Placeholder 5">
            <a:extLst>
              <a:ext uri="{FF2B5EF4-FFF2-40B4-BE49-F238E27FC236}">
                <a16:creationId xmlns:a16="http://schemas.microsoft.com/office/drawing/2014/main" id="{D267877C-F3D0-4CD0-ADFA-A3E595356653}"/>
              </a:ext>
            </a:extLst>
          </p:cNvPr>
          <p:cNvSpPr>
            <a:spLocks noGrp="1"/>
          </p:cNvSpPr>
          <p:nvPr>
            <p:ph type="sldNum" sz="quarter" idx="4"/>
          </p:nvPr>
        </p:nvSpPr>
        <p:spPr>
          <a:xfrm>
            <a:off x="11142358" y="6539223"/>
            <a:ext cx="713134" cy="288000"/>
          </a:xfrm>
          <a:prstGeom prst="rect">
            <a:avLst/>
          </a:prstGeom>
        </p:spPr>
        <p:txBody>
          <a:bodyPr anchor="ctr"/>
          <a:lstStyle>
            <a:lvl1pPr algn="r">
              <a:defRPr lang="en-US" sz="900" kern="1200" smtClean="0">
                <a:solidFill>
                  <a:srgbClr val="262626"/>
                </a:solidFill>
                <a:latin typeface="Arial" panose="020B0604020202020204" pitchFamily="34" charset="0"/>
                <a:ea typeface="+mn-ea"/>
                <a:cs typeface="Arial" panose="020B0604020202020204" pitchFamily="34" charset="0"/>
              </a:defRPr>
            </a:lvl1pPr>
          </a:lstStyle>
          <a:p>
            <a:fld id="{13DAD56E-802A-2646-A8DB-6610A51D0FC3}" type="slidenum">
              <a:rPr lang="en-IN" smtClean="0"/>
              <a:t>‹#›</a:t>
            </a:fld>
            <a:endParaRPr lang="en-IN"/>
          </a:p>
        </p:txBody>
      </p:sp>
    </p:spTree>
    <p:extLst>
      <p:ext uri="{BB962C8B-B14F-4D97-AF65-F5344CB8AC3E}">
        <p14:creationId xmlns:p14="http://schemas.microsoft.com/office/powerpoint/2010/main" val="2636488900"/>
      </p:ext>
    </p:extLst>
  </p:cSld>
  <p:clrMapOvr>
    <a:masterClrMapping/>
  </p:clrMapOvr>
  <p:transition/>
  <p:extLst>
    <p:ext uri="{DCECCB84-F9BA-43D5-87BE-67443E8EF086}">
      <p15:sldGuideLst xmlns:p15="http://schemas.microsoft.com/office/powerpoint/2012/main">
        <p15:guide id="1" orient="horz" pos="75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nterior Title Slide">
    <p:bg>
      <p:bgPr>
        <a:solidFill>
          <a:schemeClr val="tx1"/>
        </a:solidFill>
        <a:effectLst/>
      </p:bgPr>
    </p:bg>
    <p:spTree>
      <p:nvGrpSpPr>
        <p:cNvPr id="1" name=""/>
        <p:cNvGrpSpPr/>
        <p:nvPr/>
      </p:nvGrpSpPr>
      <p:grpSpPr>
        <a:xfrm>
          <a:off x="0" y="0"/>
          <a:ext cx="0" cy="0"/>
          <a:chOff x="0" y="0"/>
          <a:chExt cx="0" cy="0"/>
        </a:xfrm>
      </p:grpSpPr>
      <p:pic>
        <p:nvPicPr>
          <p:cNvPr id="18" name="Picture 17" descr="A picture containing text, clipart, sign&#10;&#10;Description automatically generated">
            <a:extLst>
              <a:ext uri="{FF2B5EF4-FFF2-40B4-BE49-F238E27FC236}">
                <a16:creationId xmlns:a16="http://schemas.microsoft.com/office/drawing/2014/main" id="{1CEF7C1D-3275-4DC5-97CB-ED2F0BE4B845}"/>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3829" y="5955559"/>
            <a:ext cx="1526845" cy="712793"/>
          </a:xfrm>
          <a:prstGeom prst="rect">
            <a:avLst/>
          </a:prstGeom>
        </p:spPr>
      </p:pic>
      <p:sp>
        <p:nvSpPr>
          <p:cNvPr id="6" name="Rectangle 5">
            <a:extLst>
              <a:ext uri="{FF2B5EF4-FFF2-40B4-BE49-F238E27FC236}">
                <a16:creationId xmlns:a16="http://schemas.microsoft.com/office/drawing/2014/main" id="{6D1960F1-7E84-4E74-B234-F70BD51072E8}"/>
              </a:ext>
            </a:extLst>
          </p:cNvPr>
          <p:cNvSpPr/>
          <p:nvPr userDrawn="1"/>
        </p:nvSpPr>
        <p:spPr>
          <a:xfrm>
            <a:off x="5010150" y="6562725"/>
            <a:ext cx="2705100" cy="2190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IN"/>
          </a:p>
        </p:txBody>
      </p:sp>
      <p:sp>
        <p:nvSpPr>
          <p:cNvPr id="8" name="Rectangle 7">
            <a:extLst>
              <a:ext uri="{FF2B5EF4-FFF2-40B4-BE49-F238E27FC236}">
                <a16:creationId xmlns:a16="http://schemas.microsoft.com/office/drawing/2014/main" id="{BBE99285-CC16-488E-8700-4AE320830DBA}"/>
              </a:ext>
            </a:extLst>
          </p:cNvPr>
          <p:cNvSpPr/>
          <p:nvPr userDrawn="1"/>
        </p:nvSpPr>
        <p:spPr>
          <a:xfrm>
            <a:off x="10077450" y="47625"/>
            <a:ext cx="1943224" cy="9620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IN"/>
          </a:p>
        </p:txBody>
      </p:sp>
    </p:spTree>
    <p:extLst>
      <p:ext uri="{BB962C8B-B14F-4D97-AF65-F5344CB8AC3E}">
        <p14:creationId xmlns:p14="http://schemas.microsoft.com/office/powerpoint/2010/main" val="999323258"/>
      </p:ext>
    </p:extLst>
  </p:cSld>
  <p:clrMapOvr>
    <a:overrideClrMapping bg1="dk1" tx1="lt1" bg2="dk2" tx2="lt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 Sl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BE4C9-695A-4A97-9FF3-18341368AEF7}"/>
              </a:ext>
            </a:extLst>
          </p:cNvPr>
          <p:cNvSpPr/>
          <p:nvPr userDrawn="1"/>
        </p:nvSpPr>
        <p:spPr>
          <a:xfrm>
            <a:off x="0" y="0"/>
            <a:ext cx="2494722" cy="6858000"/>
          </a:xfrm>
          <a:prstGeom prst="rect">
            <a:avLst/>
          </a:prstGeom>
          <a:solidFill>
            <a:srgbClr val="003A8C"/>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CA"/>
          </a:p>
        </p:txBody>
      </p:sp>
      <p:pic>
        <p:nvPicPr>
          <p:cNvPr id="8" name="Picture 5">
            <a:extLst>
              <a:ext uri="{FF2B5EF4-FFF2-40B4-BE49-F238E27FC236}">
                <a16:creationId xmlns:a16="http://schemas.microsoft.com/office/drawing/2014/main" id="{BDFE40B6-04C3-4001-B8CA-5257BAE6A2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004" y="816115"/>
            <a:ext cx="1490713" cy="1750919"/>
          </a:xfrm>
          <a:prstGeom prst="rect">
            <a:avLst/>
          </a:prstGeom>
          <a:noFill/>
        </p:spPr>
      </p:pic>
      <p:pic>
        <p:nvPicPr>
          <p:cNvPr id="10" name="Picture 9" descr="ASQ_PPT_Elements_Design1-BackSlide_UrlNOCopyright-32.jpg">
            <a:extLst>
              <a:ext uri="{FF2B5EF4-FFF2-40B4-BE49-F238E27FC236}">
                <a16:creationId xmlns:a16="http://schemas.microsoft.com/office/drawing/2014/main" id="{380CB359-03C4-482F-BA2F-DE042BEC6612}"/>
              </a:ext>
            </a:extLst>
          </p:cNvPr>
          <p:cNvPicPr>
            <a:picLocks noChangeAspect="1"/>
          </p:cNvPicPr>
          <p:nvPr userDrawn="1"/>
        </p:nvPicPr>
        <p:blipFill>
          <a:blip r:embed="rId3">
            <a:extLst>
              <a:ext uri="{28A0092B-C50C-407E-A947-70E740481C1C}">
                <a14:useLocalDpi xmlns:a14="http://schemas.microsoft.com/office/drawing/2010/main" val="0"/>
              </a:ext>
            </a:extLst>
          </a:blip>
          <a:srcRect r="6578"/>
          <a:stretch>
            <a:fillRect/>
          </a:stretch>
        </p:blipFill>
        <p:spPr>
          <a:xfrm>
            <a:off x="7936571" y="3236524"/>
            <a:ext cx="4043450" cy="542544"/>
          </a:xfrm>
          <a:prstGeom prst="rect">
            <a:avLst/>
          </a:prstGeom>
        </p:spPr>
      </p:pic>
      <p:pic>
        <p:nvPicPr>
          <p:cNvPr id="7" name="Picture 6" descr="A picture containing text, clipart, sign&#10;&#10;Description automatically generated">
            <a:extLst>
              <a:ext uri="{FF2B5EF4-FFF2-40B4-BE49-F238E27FC236}">
                <a16:creationId xmlns:a16="http://schemas.microsoft.com/office/drawing/2014/main" id="{3218DE60-FF14-4E23-A78F-3D9060F3FA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26953" y="1915067"/>
            <a:ext cx="2830643" cy="1321458"/>
          </a:xfrm>
          <a:prstGeom prst="rect">
            <a:avLst/>
          </a:prstGeom>
        </p:spPr>
      </p:pic>
      <p:sp>
        <p:nvSpPr>
          <p:cNvPr id="9" name="Rectangle 8">
            <a:extLst>
              <a:ext uri="{FF2B5EF4-FFF2-40B4-BE49-F238E27FC236}">
                <a16:creationId xmlns:a16="http://schemas.microsoft.com/office/drawing/2014/main" id="{9317FBBE-8817-4F4C-AF64-90C8D31D2381}"/>
              </a:ext>
            </a:extLst>
          </p:cNvPr>
          <p:cNvSpPr/>
          <p:nvPr userDrawn="1"/>
        </p:nvSpPr>
        <p:spPr>
          <a:xfrm>
            <a:off x="5010150" y="6562725"/>
            <a:ext cx="2705100" cy="2190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IN"/>
          </a:p>
        </p:txBody>
      </p:sp>
      <p:sp>
        <p:nvSpPr>
          <p:cNvPr id="12" name="Rectangle 11">
            <a:extLst>
              <a:ext uri="{FF2B5EF4-FFF2-40B4-BE49-F238E27FC236}">
                <a16:creationId xmlns:a16="http://schemas.microsoft.com/office/drawing/2014/main" id="{4973758B-7E4E-4B13-B068-64647C786C84}"/>
              </a:ext>
            </a:extLst>
          </p:cNvPr>
          <p:cNvSpPr/>
          <p:nvPr userDrawn="1"/>
        </p:nvSpPr>
        <p:spPr>
          <a:xfrm>
            <a:off x="10201275" y="142875"/>
            <a:ext cx="1924050" cy="8858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IN"/>
          </a:p>
        </p:txBody>
      </p:sp>
    </p:spTree>
    <p:extLst>
      <p:ext uri="{BB962C8B-B14F-4D97-AF65-F5344CB8AC3E}">
        <p14:creationId xmlns:p14="http://schemas.microsoft.com/office/powerpoint/2010/main" val="2599531284"/>
      </p:ext>
    </p:extLst>
  </p:cSld>
  <p:clrMapOvr>
    <a:overrideClrMapping bg1="lt1" tx1="dk1" bg2="lt2" tx2="dk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19F07926-8966-9044-8BCD-9034795CD159}"/>
              </a:ext>
            </a:extLst>
          </p:cNvPr>
          <p:cNvSpPr>
            <a:spLocks noGrp="1"/>
          </p:cNvSpPr>
          <p:nvPr>
            <p:ph type="pic" sz="quarter" idx="13" hasCustomPrompt="1"/>
          </p:nvPr>
        </p:nvSpPr>
        <p:spPr>
          <a:xfrm>
            <a:off x="6489751" y="1"/>
            <a:ext cx="5702249" cy="6872180"/>
          </a:xfrm>
          <a:custGeom>
            <a:avLst/>
            <a:gdLst>
              <a:gd name="connsiteX0" fmla="*/ 1769235 w 5702249"/>
              <a:gd name="connsiteY0" fmla="*/ 0 h 6872180"/>
              <a:gd name="connsiteX1" fmla="*/ 5702249 w 5702249"/>
              <a:gd name="connsiteY1" fmla="*/ 0 h 6872180"/>
              <a:gd name="connsiteX2" fmla="*/ 5702249 w 5702249"/>
              <a:gd name="connsiteY2" fmla="*/ 6865505 h 6872180"/>
              <a:gd name="connsiteX3" fmla="*/ 0 w 5702249"/>
              <a:gd name="connsiteY3" fmla="*/ 6872180 h 6872180"/>
              <a:gd name="connsiteX4" fmla="*/ 1769235 w 5702249"/>
              <a:gd name="connsiteY4" fmla="*/ 0 h 6872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2249" h="6872180">
                <a:moveTo>
                  <a:pt x="1769235" y="0"/>
                </a:moveTo>
                <a:lnTo>
                  <a:pt x="5702249" y="0"/>
                </a:lnTo>
                <a:lnTo>
                  <a:pt x="5702249" y="6865505"/>
                </a:lnTo>
                <a:lnTo>
                  <a:pt x="0" y="6872180"/>
                </a:lnTo>
                <a:lnTo>
                  <a:pt x="1769235" y="0"/>
                </a:lnTo>
                <a:close/>
              </a:path>
            </a:pathLst>
          </a:custGeom>
          <a:pattFill prst="pct5">
            <a:fgClr>
              <a:schemeClr val="tx2"/>
            </a:fgClr>
            <a:bgClr>
              <a:schemeClr val="bg1"/>
            </a:bgClr>
          </a:pattFill>
        </p:spPr>
        <p:txBody>
          <a:bodyPr anchor="ctr" anchorCtr="1"/>
          <a:lstStyle>
            <a:lvl1pPr marL="0" indent="0">
              <a:buFontTx/>
              <a:buNone/>
              <a:defRPr/>
            </a:lvl1pPr>
          </a:lstStyle>
          <a:p>
            <a:r>
              <a:rPr lang="fr-FR"/>
              <a:t> </a:t>
            </a:r>
          </a:p>
        </p:txBody>
      </p:sp>
      <p:sp>
        <p:nvSpPr>
          <p:cNvPr id="7" name="Rectangle 4">
            <a:extLst>
              <a:ext uri="{FF2B5EF4-FFF2-40B4-BE49-F238E27FC236}">
                <a16:creationId xmlns:a16="http://schemas.microsoft.com/office/drawing/2014/main" id="{0D066544-DBEB-094C-91AC-C773283CF7DA}"/>
              </a:ext>
            </a:extLst>
          </p:cNvPr>
          <p:cNvSpPr/>
          <p:nvPr userDrawn="1"/>
        </p:nvSpPr>
        <p:spPr>
          <a:xfrm>
            <a:off x="-18126" y="-24805"/>
            <a:ext cx="8287783" cy="6891298"/>
          </a:xfrm>
          <a:custGeom>
            <a:avLst/>
            <a:gdLst>
              <a:gd name="connsiteX0" fmla="*/ 1140 w 6618030"/>
              <a:gd name="connsiteY0" fmla="*/ 0 h 5893406"/>
              <a:gd name="connsiteX1" fmla="*/ 6618030 w 6618030"/>
              <a:gd name="connsiteY1" fmla="*/ 15288 h 5893406"/>
              <a:gd name="connsiteX2" fmla="*/ 5202940 w 6618030"/>
              <a:gd name="connsiteY2" fmla="*/ 5890367 h 5893406"/>
              <a:gd name="connsiteX3" fmla="*/ 8941 w 6618030"/>
              <a:gd name="connsiteY3" fmla="*/ 5893406 h 5893406"/>
              <a:gd name="connsiteX4" fmla="*/ 1140 w 6618030"/>
              <a:gd name="connsiteY4" fmla="*/ 0 h 589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8030" h="5893406">
                <a:moveTo>
                  <a:pt x="1140" y="0"/>
                </a:moveTo>
                <a:lnTo>
                  <a:pt x="6618030" y="15288"/>
                </a:lnTo>
                <a:lnTo>
                  <a:pt x="5202940" y="5890367"/>
                </a:lnTo>
                <a:lnTo>
                  <a:pt x="8941" y="5893406"/>
                </a:lnTo>
                <a:cubicBezTo>
                  <a:pt x="14918" y="3921171"/>
                  <a:pt x="-4837" y="1972235"/>
                  <a:pt x="1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CAB4FA39-C6E2-C141-BE21-D29324CE3CA9}"/>
              </a:ext>
            </a:extLst>
          </p:cNvPr>
          <p:cNvSpPr>
            <a:spLocks noGrp="1"/>
          </p:cNvSpPr>
          <p:nvPr>
            <p:ph type="ctrTitle"/>
          </p:nvPr>
        </p:nvSpPr>
        <p:spPr>
          <a:xfrm>
            <a:off x="813787" y="1612854"/>
            <a:ext cx="6066407" cy="2387600"/>
          </a:xfrm>
        </p:spPr>
        <p:txBody>
          <a:bodyPr anchor="b">
            <a:normAutofit/>
          </a:bodyPr>
          <a:lstStyle>
            <a:lvl1pPr algn="l">
              <a:defRPr sz="3600" b="1">
                <a:solidFill>
                  <a:schemeClr val="bg1"/>
                </a:solidFill>
              </a:defRPr>
            </a:lvl1pPr>
          </a:lstStyle>
          <a:p>
            <a:r>
              <a:rPr lang="fr-CA"/>
              <a:t>Modifier le style du titre</a:t>
            </a:r>
            <a:endParaRPr lang="fr-FR"/>
          </a:p>
        </p:txBody>
      </p:sp>
      <p:sp>
        <p:nvSpPr>
          <p:cNvPr id="3" name="Sous-titre 2">
            <a:extLst>
              <a:ext uri="{FF2B5EF4-FFF2-40B4-BE49-F238E27FC236}">
                <a16:creationId xmlns:a16="http://schemas.microsoft.com/office/drawing/2014/main" id="{1EEC51FA-3C61-0844-81D7-86102BA3B39A}"/>
              </a:ext>
            </a:extLst>
          </p:cNvPr>
          <p:cNvSpPr>
            <a:spLocks noGrp="1"/>
          </p:cNvSpPr>
          <p:nvPr>
            <p:ph type="subTitle" idx="1"/>
          </p:nvPr>
        </p:nvSpPr>
        <p:spPr>
          <a:xfrm>
            <a:off x="813787" y="4092529"/>
            <a:ext cx="6066407" cy="1655762"/>
          </a:xfrm>
        </p:spPr>
        <p:txBody>
          <a:bodyPr>
            <a:normAutofit/>
          </a:bodyPr>
          <a:lstStyle>
            <a:lvl1pPr marL="0" indent="0" algn="l">
              <a:buNone/>
              <a:defRPr sz="2000">
                <a:solidFill>
                  <a:srgbClr val="E3B8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Tree>
    <p:extLst>
      <p:ext uri="{BB962C8B-B14F-4D97-AF65-F5344CB8AC3E}">
        <p14:creationId xmlns:p14="http://schemas.microsoft.com/office/powerpoint/2010/main" val="719247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Interior Slid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537245" y="148009"/>
            <a:ext cx="9612000" cy="954570"/>
          </a:xfrm>
          <a:ln>
            <a:noFill/>
          </a:ln>
        </p:spPr>
        <p:txBody>
          <a:bodyPr>
            <a:normAutofit/>
          </a:bodyPr>
          <a:lstStyle>
            <a:lvl1pPr algn="l">
              <a:defRPr sz="2400" b="1" baseline="0">
                <a:solidFill>
                  <a:schemeClr val="tx2"/>
                </a:solidFill>
              </a:defRPr>
            </a:lvl1pPr>
          </a:lstStyle>
          <a:p>
            <a:r>
              <a:rPr lang="en-US"/>
              <a:t>Slide Title Goes Here</a:t>
            </a:r>
          </a:p>
        </p:txBody>
      </p:sp>
      <p:sp>
        <p:nvSpPr>
          <p:cNvPr id="19" name="Slide Number Placeholder 5"/>
          <p:cNvSpPr>
            <a:spLocks noGrp="1"/>
          </p:cNvSpPr>
          <p:nvPr>
            <p:ph type="sldNum" sz="quarter" idx="4"/>
          </p:nvPr>
        </p:nvSpPr>
        <p:spPr>
          <a:xfrm>
            <a:off x="8829633" y="6546961"/>
            <a:ext cx="3007691" cy="324000"/>
          </a:xfrm>
          <a:prstGeom prst="rect">
            <a:avLst/>
          </a:prstGeom>
        </p:spPr>
        <p:txBody>
          <a:bodyPr anchor="ctr"/>
          <a:lstStyle>
            <a:lvl1pPr algn="r">
              <a:defRPr sz="900">
                <a:solidFill>
                  <a:srgbClr val="262626"/>
                </a:solidFill>
                <a:latin typeface="Arial" panose="020B0604020202020204" pitchFamily="34" charset="0"/>
                <a:cs typeface="Arial" panose="020B0604020202020204" pitchFamily="34" charset="0"/>
              </a:defRPr>
            </a:lvl1pPr>
          </a:lstStyle>
          <a:p>
            <a:fld id="{13DAD56E-802A-2646-A8DB-6610A51D0FC3}" type="slidenum">
              <a:rPr lang="en-US" smtClean="0"/>
              <a:t>‹#›</a:t>
            </a:fld>
            <a:endParaRPr lang="en-US"/>
          </a:p>
        </p:txBody>
      </p:sp>
      <p:cxnSp>
        <p:nvCxnSpPr>
          <p:cNvPr id="8" name="Straight Connector 7">
            <a:extLst>
              <a:ext uri="{FF2B5EF4-FFF2-40B4-BE49-F238E27FC236}">
                <a16:creationId xmlns:a16="http://schemas.microsoft.com/office/drawing/2014/main" id="{8E41FD81-69DC-4CC9-B885-4A75D7860DCC}"/>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64647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Interior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C3DB6-2CFD-4114-90E9-CBCA8CA60837}"/>
              </a:ext>
            </a:extLst>
          </p:cNvPr>
          <p:cNvSpPr>
            <a:spLocks noGrp="1"/>
          </p:cNvSpPr>
          <p:nvPr>
            <p:ph sz="quarter" idx="10"/>
          </p:nvPr>
        </p:nvSpPr>
        <p:spPr>
          <a:xfrm>
            <a:off x="334963" y="6103938"/>
            <a:ext cx="11520487" cy="441325"/>
          </a:xfrm>
        </p:spPr>
        <p:txBody>
          <a:bodyPr anchor="b">
            <a:noAutofit/>
          </a:bodyPr>
          <a:lstStyle>
            <a:lvl1pPr marL="0" indent="0">
              <a:buNone/>
              <a:defRPr sz="800" i="1">
                <a:solidFill>
                  <a:schemeClr val="tx1">
                    <a:lumMod val="85000"/>
                    <a:lumOff val="15000"/>
                  </a:schemeClr>
                </a:solidFill>
              </a:defRPr>
            </a:lvl1pPr>
            <a:lvl2pPr>
              <a:defRPr sz="800"/>
            </a:lvl2pPr>
            <a:lvl3pPr>
              <a:defRPr sz="800"/>
            </a:lvl3pPr>
            <a:lvl4pPr>
              <a:defRPr sz="800"/>
            </a:lvl4pPr>
            <a:lvl5pPr>
              <a:defRPr sz="800"/>
            </a:lvl5pPr>
          </a:lstStyle>
          <a:p>
            <a:pPr lvl="0"/>
            <a:endParaRPr lang="en-CA"/>
          </a:p>
        </p:txBody>
      </p:sp>
      <p:sp>
        <p:nvSpPr>
          <p:cNvPr id="16" name="Title 1"/>
          <p:cNvSpPr>
            <a:spLocks noGrp="1"/>
          </p:cNvSpPr>
          <p:nvPr>
            <p:ph type="title" hasCustomPrompt="1"/>
          </p:nvPr>
        </p:nvSpPr>
        <p:spPr>
          <a:xfrm>
            <a:off x="537245" y="148009"/>
            <a:ext cx="9612000" cy="954570"/>
          </a:xfrm>
          <a:ln>
            <a:noFill/>
          </a:ln>
        </p:spPr>
        <p:txBody>
          <a:bodyPr>
            <a:normAutofit/>
          </a:bodyPr>
          <a:lstStyle>
            <a:lvl1pPr algn="l">
              <a:defRPr sz="2400" b="1" baseline="0">
                <a:solidFill>
                  <a:schemeClr val="tx2"/>
                </a:solidFill>
              </a:defRPr>
            </a:lvl1pPr>
          </a:lstStyle>
          <a:p>
            <a:r>
              <a:rPr lang="en-US"/>
              <a:t>Slide Title Goes Here</a:t>
            </a:r>
          </a:p>
        </p:txBody>
      </p:sp>
      <p:sp>
        <p:nvSpPr>
          <p:cNvPr id="19" name="Slide Number Placeholder 5"/>
          <p:cNvSpPr>
            <a:spLocks noGrp="1"/>
          </p:cNvSpPr>
          <p:nvPr>
            <p:ph type="sldNum" sz="quarter" idx="4"/>
          </p:nvPr>
        </p:nvSpPr>
        <p:spPr>
          <a:xfrm>
            <a:off x="8829633" y="6546961"/>
            <a:ext cx="3007691" cy="324000"/>
          </a:xfrm>
          <a:prstGeom prst="rect">
            <a:avLst/>
          </a:prstGeom>
        </p:spPr>
        <p:txBody>
          <a:bodyPr anchor="ctr"/>
          <a:lstStyle>
            <a:lvl1pPr algn="r">
              <a:defRPr sz="900">
                <a:solidFill>
                  <a:srgbClr val="262626"/>
                </a:solidFill>
                <a:latin typeface="Arial" panose="020B0604020202020204" pitchFamily="34" charset="0"/>
                <a:cs typeface="Arial" panose="020B0604020202020204" pitchFamily="34" charset="0"/>
              </a:defRPr>
            </a:lvl1pPr>
          </a:lstStyle>
          <a:p>
            <a:fld id="{13DAD56E-802A-2646-A8DB-6610A51D0FC3}" type="slidenum">
              <a:rPr lang="en-US" smtClean="0"/>
              <a:t>‹#›</a:t>
            </a:fld>
            <a:endParaRPr lang="en-US"/>
          </a:p>
        </p:txBody>
      </p:sp>
      <p:cxnSp>
        <p:nvCxnSpPr>
          <p:cNvPr id="8" name="Straight Connector 7">
            <a:extLst>
              <a:ext uri="{FF2B5EF4-FFF2-40B4-BE49-F238E27FC236}">
                <a16:creationId xmlns:a16="http://schemas.microsoft.com/office/drawing/2014/main" id="{8E41FD81-69DC-4CC9-B885-4A75D7860DCC}"/>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60018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Interior Slid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535842" y="161557"/>
            <a:ext cx="9144000" cy="640451"/>
          </a:xfrm>
          <a:ln>
            <a:noFill/>
          </a:ln>
        </p:spPr>
        <p:txBody>
          <a:bodyPr>
            <a:normAutofit/>
          </a:bodyPr>
          <a:lstStyle>
            <a:lvl1pPr algn="l">
              <a:defRPr sz="2400" b="1" baseline="0">
                <a:solidFill>
                  <a:srgbClr val="003A8C"/>
                </a:solidFill>
              </a:defRPr>
            </a:lvl1pPr>
          </a:lstStyle>
          <a:p>
            <a:r>
              <a:rPr lang="en-US"/>
              <a:t>Slide Title Goes Here</a:t>
            </a:r>
          </a:p>
        </p:txBody>
      </p:sp>
      <p:sp>
        <p:nvSpPr>
          <p:cNvPr id="19" name="Slide Number Placeholder 5"/>
          <p:cNvSpPr>
            <a:spLocks noGrp="1"/>
          </p:cNvSpPr>
          <p:nvPr>
            <p:ph type="sldNum" sz="quarter" idx="4"/>
          </p:nvPr>
        </p:nvSpPr>
        <p:spPr>
          <a:xfrm>
            <a:off x="8829633" y="6546961"/>
            <a:ext cx="3007691" cy="324000"/>
          </a:xfrm>
          <a:prstGeom prst="rect">
            <a:avLst/>
          </a:prstGeom>
        </p:spPr>
        <p:txBody>
          <a:bodyPr anchor="ctr"/>
          <a:lstStyle>
            <a:lvl1pPr algn="r">
              <a:defRPr sz="900">
                <a:solidFill>
                  <a:srgbClr val="262626"/>
                </a:solidFill>
                <a:latin typeface="Arial" panose="020B0604020202020204" pitchFamily="34" charset="0"/>
                <a:cs typeface="Arial" panose="020B0604020202020204" pitchFamily="34" charset="0"/>
              </a:defRPr>
            </a:lvl1pPr>
          </a:lstStyle>
          <a:p>
            <a:fld id="{13DAD56E-802A-2646-A8DB-6610A51D0FC3}" type="slidenum">
              <a:rPr lang="en-US" smtClean="0"/>
              <a:t>‹#›</a:t>
            </a:fld>
            <a:endParaRPr lang="en-US"/>
          </a:p>
        </p:txBody>
      </p:sp>
      <p:sp>
        <p:nvSpPr>
          <p:cNvPr id="3" name="Text Placeholder 2">
            <a:extLst>
              <a:ext uri="{FF2B5EF4-FFF2-40B4-BE49-F238E27FC236}">
                <a16:creationId xmlns:a16="http://schemas.microsoft.com/office/drawing/2014/main" id="{D73350B8-1F6C-4C54-A296-2FAED628CBFE}"/>
              </a:ext>
            </a:extLst>
          </p:cNvPr>
          <p:cNvSpPr>
            <a:spLocks noGrp="1"/>
          </p:cNvSpPr>
          <p:nvPr>
            <p:ph type="body" sz="quarter" idx="10" hasCustomPrompt="1"/>
          </p:nvPr>
        </p:nvSpPr>
        <p:spPr>
          <a:xfrm>
            <a:off x="543220" y="644761"/>
            <a:ext cx="9713588" cy="457680"/>
          </a:xfrm>
        </p:spPr>
        <p:txBody>
          <a:bodyPr>
            <a:normAutofit/>
          </a:bodyPr>
          <a:lstStyle>
            <a:lvl1pPr marL="0" indent="0">
              <a:buNone/>
              <a:defRPr sz="2400">
                <a:solidFill>
                  <a:schemeClr val="bg2"/>
                </a:solidFill>
              </a:defRPr>
            </a:lvl1pPr>
          </a:lstStyle>
          <a:p>
            <a:pPr lvl="0"/>
            <a:r>
              <a:rPr lang="en-US"/>
              <a:t>Sub Title</a:t>
            </a:r>
          </a:p>
        </p:txBody>
      </p:sp>
      <p:cxnSp>
        <p:nvCxnSpPr>
          <p:cNvPr id="8" name="Straight Connector 7">
            <a:extLst>
              <a:ext uri="{FF2B5EF4-FFF2-40B4-BE49-F238E27FC236}">
                <a16:creationId xmlns:a16="http://schemas.microsoft.com/office/drawing/2014/main" id="{8E41FD81-69DC-4CC9-B885-4A75D7860DCC}"/>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9065420"/>
      </p:ext>
    </p:extLst>
  </p:cSld>
  <p:clrMapOvr>
    <a:masterClrMapping/>
  </p:clrMapOvr>
  <p:transition/>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Interior Slide">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8829633" y="6546961"/>
            <a:ext cx="3007691" cy="324000"/>
          </a:xfrm>
          <a:prstGeom prst="rect">
            <a:avLst/>
          </a:prstGeom>
        </p:spPr>
        <p:txBody>
          <a:bodyPr anchor="ctr"/>
          <a:lstStyle>
            <a:lvl1pPr algn="r">
              <a:defRPr sz="900">
                <a:solidFill>
                  <a:srgbClr val="262626"/>
                </a:solidFill>
                <a:latin typeface="Arial" panose="020B0604020202020204" pitchFamily="34" charset="0"/>
                <a:cs typeface="Arial" panose="020B0604020202020204" pitchFamily="34" charset="0"/>
              </a:defRPr>
            </a:lvl1pPr>
          </a:lstStyle>
          <a:p>
            <a:fld id="{13DAD56E-802A-2646-A8DB-6610A51D0FC3}" type="slidenum">
              <a:rPr lang="en-US" smtClean="0"/>
              <a:t>‹#›</a:t>
            </a:fld>
            <a:endParaRPr lang="en-US"/>
          </a:p>
        </p:txBody>
      </p:sp>
      <p:sp>
        <p:nvSpPr>
          <p:cNvPr id="12" name="Title 1">
            <a:extLst>
              <a:ext uri="{FF2B5EF4-FFF2-40B4-BE49-F238E27FC236}">
                <a16:creationId xmlns:a16="http://schemas.microsoft.com/office/drawing/2014/main" id="{4141FCA7-C5F0-421A-9D9D-BB2304DF0EB1}"/>
              </a:ext>
            </a:extLst>
          </p:cNvPr>
          <p:cNvSpPr>
            <a:spLocks noGrp="1"/>
          </p:cNvSpPr>
          <p:nvPr>
            <p:ph type="title" hasCustomPrompt="1"/>
          </p:nvPr>
        </p:nvSpPr>
        <p:spPr>
          <a:xfrm>
            <a:off x="1073383" y="161557"/>
            <a:ext cx="8807302" cy="640451"/>
          </a:xfrm>
          <a:ln>
            <a:noFill/>
          </a:ln>
        </p:spPr>
        <p:txBody>
          <a:bodyPr>
            <a:normAutofit/>
          </a:bodyPr>
          <a:lstStyle>
            <a:lvl1pPr algn="l">
              <a:defRPr sz="2400" b="1" baseline="0">
                <a:solidFill>
                  <a:srgbClr val="003A8C"/>
                </a:solidFill>
              </a:defRPr>
            </a:lvl1pPr>
          </a:lstStyle>
          <a:p>
            <a:r>
              <a:rPr lang="en-US"/>
              <a:t>Slide Title Goes Here</a:t>
            </a:r>
          </a:p>
        </p:txBody>
      </p:sp>
      <p:sp>
        <p:nvSpPr>
          <p:cNvPr id="7" name="Text Placeholder 2">
            <a:extLst>
              <a:ext uri="{FF2B5EF4-FFF2-40B4-BE49-F238E27FC236}">
                <a16:creationId xmlns:a16="http://schemas.microsoft.com/office/drawing/2014/main" id="{BADCB3C9-5946-4645-A9B3-A9E787F55E05}"/>
              </a:ext>
            </a:extLst>
          </p:cNvPr>
          <p:cNvSpPr>
            <a:spLocks noGrp="1"/>
          </p:cNvSpPr>
          <p:nvPr>
            <p:ph type="body" sz="quarter" idx="10" hasCustomPrompt="1"/>
          </p:nvPr>
        </p:nvSpPr>
        <p:spPr>
          <a:xfrm>
            <a:off x="1076330" y="644761"/>
            <a:ext cx="9237251" cy="457680"/>
          </a:xfrm>
        </p:spPr>
        <p:txBody>
          <a:bodyPr>
            <a:normAutofit/>
          </a:bodyPr>
          <a:lstStyle>
            <a:lvl1pPr marL="0" indent="0">
              <a:buNone/>
              <a:defRPr sz="2400">
                <a:solidFill>
                  <a:schemeClr val="bg2"/>
                </a:solidFill>
              </a:defRPr>
            </a:lvl1pPr>
          </a:lstStyle>
          <a:p>
            <a:pPr lvl="0"/>
            <a:r>
              <a:rPr lang="en-US"/>
              <a:t>Sub Title</a:t>
            </a:r>
          </a:p>
        </p:txBody>
      </p:sp>
      <p:cxnSp>
        <p:nvCxnSpPr>
          <p:cNvPr id="9" name="Straight Connector 8">
            <a:extLst>
              <a:ext uri="{FF2B5EF4-FFF2-40B4-BE49-F238E27FC236}">
                <a16:creationId xmlns:a16="http://schemas.microsoft.com/office/drawing/2014/main" id="{FDAD8154-6E80-4199-9023-3C638353E841}"/>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3926644"/>
      </p:ext>
    </p:extLst>
  </p:cSld>
  <p:clrMapOvr>
    <a:masterClrMapping/>
  </p:clrMapOvr>
  <p:transition/>
  <p:extLst>
    <p:ext uri="{DCECCB84-F9BA-43D5-87BE-67443E8EF086}">
      <p15:sldGuideLst xmlns:p15="http://schemas.microsoft.com/office/powerpoint/2012/main">
        <p15:guide id="1" orient="horz" pos="527" userDrawn="1">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erior Title Slide">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CED2B9-82E7-4A25-8E8A-CBEFEE8C376C}"/>
              </a:ext>
            </a:extLst>
          </p:cNvPr>
          <p:cNvSpPr/>
          <p:nvPr userDrawn="1"/>
        </p:nvSpPr>
        <p:spPr>
          <a:xfrm>
            <a:off x="0" y="3286043"/>
            <a:ext cx="1709928" cy="3571957"/>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clipart, sign&#10;&#10;Description automatically generated">
            <a:extLst>
              <a:ext uri="{FF2B5EF4-FFF2-40B4-BE49-F238E27FC236}">
                <a16:creationId xmlns:a16="http://schemas.microsoft.com/office/drawing/2014/main" id="{1CEF7C1D-3275-4DC5-97CB-ED2F0BE4B845}"/>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3829" y="5955559"/>
            <a:ext cx="1526845" cy="712793"/>
          </a:xfrm>
          <a:prstGeom prst="rect">
            <a:avLst/>
          </a:prstGeom>
        </p:spPr>
      </p:pic>
      <p:sp>
        <p:nvSpPr>
          <p:cNvPr id="2" name="Rectangle 1">
            <a:extLst>
              <a:ext uri="{FF2B5EF4-FFF2-40B4-BE49-F238E27FC236}">
                <a16:creationId xmlns:a16="http://schemas.microsoft.com/office/drawing/2014/main" id="{7DA76FA3-497B-496C-B4AE-7EF48B0AEABB}"/>
              </a:ext>
            </a:extLst>
          </p:cNvPr>
          <p:cNvSpPr/>
          <p:nvPr userDrawn="1"/>
        </p:nvSpPr>
        <p:spPr>
          <a:xfrm>
            <a:off x="0" y="-1"/>
            <a:ext cx="523550" cy="3286044"/>
          </a:xfrm>
          <a:prstGeom prst="rect">
            <a:avLst/>
          </a:prstGeom>
          <a:solidFill>
            <a:srgbClr val="569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D1960F1-7E84-4E74-B234-F70BD51072E8}"/>
              </a:ext>
            </a:extLst>
          </p:cNvPr>
          <p:cNvSpPr/>
          <p:nvPr userDrawn="1"/>
        </p:nvSpPr>
        <p:spPr>
          <a:xfrm>
            <a:off x="5010150" y="6562725"/>
            <a:ext cx="2705100" cy="2190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BBE99285-CC16-488E-8700-4AE320830DBA}"/>
              </a:ext>
            </a:extLst>
          </p:cNvPr>
          <p:cNvSpPr/>
          <p:nvPr userDrawn="1"/>
        </p:nvSpPr>
        <p:spPr>
          <a:xfrm>
            <a:off x="10077450" y="47625"/>
            <a:ext cx="1943224" cy="9620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pic>
        <p:nvPicPr>
          <p:cNvPr id="12" name="Picture 11" descr="A picture containing text&#10;&#10;Description automatically generated">
            <a:extLst>
              <a:ext uri="{FF2B5EF4-FFF2-40B4-BE49-F238E27FC236}">
                <a16:creationId xmlns:a16="http://schemas.microsoft.com/office/drawing/2014/main" id="{3DA9385B-5320-4DC4-98C4-DF68206C38A4}"/>
              </a:ext>
            </a:extLst>
          </p:cNvPr>
          <p:cNvPicPr>
            <a:picLocks noChangeAspect="1"/>
          </p:cNvPicPr>
          <p:nvPr userDrawn="1"/>
        </p:nvPicPr>
        <p:blipFill>
          <a:blip r:embed="rId3">
            <a:alphaModFix amt="70000"/>
            <a:extLst>
              <a:ext uri="{28A0092B-C50C-407E-A947-70E740481C1C}">
                <a14:useLocalDpi xmlns:a14="http://schemas.microsoft.com/office/drawing/2010/main"/>
              </a:ext>
            </a:extLst>
          </a:blip>
          <a:stretch>
            <a:fillRect/>
          </a:stretch>
        </p:blipFill>
        <p:spPr>
          <a:xfrm>
            <a:off x="523550" y="-1"/>
            <a:ext cx="11668450" cy="3286044"/>
          </a:xfrm>
          <a:prstGeom prst="rect">
            <a:avLst/>
          </a:prstGeom>
        </p:spPr>
      </p:pic>
    </p:spTree>
    <p:extLst>
      <p:ext uri="{BB962C8B-B14F-4D97-AF65-F5344CB8AC3E}">
        <p14:creationId xmlns:p14="http://schemas.microsoft.com/office/powerpoint/2010/main" val="999323258"/>
      </p:ext>
    </p:extLst>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BE4C9-695A-4A97-9FF3-18341368AEF7}"/>
              </a:ext>
            </a:extLst>
          </p:cNvPr>
          <p:cNvSpPr/>
          <p:nvPr userDrawn="1"/>
        </p:nvSpPr>
        <p:spPr>
          <a:xfrm>
            <a:off x="0" y="0"/>
            <a:ext cx="2494722" cy="6858000"/>
          </a:xfrm>
          <a:prstGeom prst="rect">
            <a:avLst/>
          </a:prstGeom>
          <a:solidFill>
            <a:srgbClr val="003A8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8" name="Picture 5">
            <a:extLst>
              <a:ext uri="{FF2B5EF4-FFF2-40B4-BE49-F238E27FC236}">
                <a16:creationId xmlns:a16="http://schemas.microsoft.com/office/drawing/2014/main" id="{BDFE40B6-04C3-4001-B8CA-5257BAE6A2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004" y="816115"/>
            <a:ext cx="1490713" cy="1750919"/>
          </a:xfrm>
          <a:prstGeom prst="rect">
            <a:avLst/>
          </a:prstGeom>
          <a:noFill/>
        </p:spPr>
      </p:pic>
      <p:pic>
        <p:nvPicPr>
          <p:cNvPr id="10" name="Picture 9" descr="ASQ_PPT_Elements_Design1-BackSlide_UrlNOCopyright-32.jpg">
            <a:extLst>
              <a:ext uri="{FF2B5EF4-FFF2-40B4-BE49-F238E27FC236}">
                <a16:creationId xmlns:a16="http://schemas.microsoft.com/office/drawing/2014/main" id="{380CB359-03C4-482F-BA2F-DE042BEC6612}"/>
              </a:ext>
            </a:extLst>
          </p:cNvPr>
          <p:cNvPicPr>
            <a:picLocks noChangeAspect="1"/>
          </p:cNvPicPr>
          <p:nvPr userDrawn="1"/>
        </p:nvPicPr>
        <p:blipFill>
          <a:blip r:embed="rId3">
            <a:extLst>
              <a:ext uri="{28A0092B-C50C-407E-A947-70E740481C1C}">
                <a14:useLocalDpi xmlns:a14="http://schemas.microsoft.com/office/drawing/2010/main" val="0"/>
              </a:ext>
            </a:extLst>
          </a:blip>
          <a:srcRect r="6578"/>
          <a:stretch>
            <a:fillRect/>
          </a:stretch>
        </p:blipFill>
        <p:spPr>
          <a:xfrm>
            <a:off x="7936571" y="3236524"/>
            <a:ext cx="4043450" cy="542544"/>
          </a:xfrm>
          <a:prstGeom prst="rect">
            <a:avLst/>
          </a:prstGeom>
        </p:spPr>
      </p:pic>
      <p:sp>
        <p:nvSpPr>
          <p:cNvPr id="11" name="TextBox 10">
            <a:extLst>
              <a:ext uri="{FF2B5EF4-FFF2-40B4-BE49-F238E27FC236}">
                <a16:creationId xmlns:a16="http://schemas.microsoft.com/office/drawing/2014/main" id="{76365895-0617-4CA0-907C-6C207709CC6A}"/>
              </a:ext>
            </a:extLst>
          </p:cNvPr>
          <p:cNvSpPr txBox="1"/>
          <p:nvPr userDrawn="1"/>
        </p:nvSpPr>
        <p:spPr>
          <a:xfrm>
            <a:off x="8418604" y="4009609"/>
            <a:ext cx="3133705" cy="569387"/>
          </a:xfrm>
          <a:prstGeom prst="rect">
            <a:avLst/>
          </a:prstGeom>
          <a:noFill/>
        </p:spPr>
        <p:txBody>
          <a:bodyPr wrap="square" rtlCol="0">
            <a:spAutoFit/>
          </a:bodyPr>
          <a:lstStyle/>
          <a:p>
            <a:pPr algn="r" defTabSz="457200"/>
            <a:r>
              <a:rPr lang="en-US" sz="3000">
                <a:solidFill>
                  <a:srgbClr val="1F497D">
                    <a:lumMod val="60000"/>
                    <a:lumOff val="40000"/>
                  </a:srgbClr>
                </a:solidFill>
                <a:latin typeface="Arial" panose="020B0604020202020204" pitchFamily="34" charset="0"/>
                <a:cs typeface="Arial" panose="020B0604020202020204" pitchFamily="34" charset="0"/>
              </a:rPr>
              <a:t>© 2022 ACI</a:t>
            </a:r>
          </a:p>
        </p:txBody>
      </p:sp>
      <p:pic>
        <p:nvPicPr>
          <p:cNvPr id="7" name="Picture 6" descr="A picture containing text, clipart, sign&#10;&#10;Description automatically generated">
            <a:extLst>
              <a:ext uri="{FF2B5EF4-FFF2-40B4-BE49-F238E27FC236}">
                <a16:creationId xmlns:a16="http://schemas.microsoft.com/office/drawing/2014/main" id="{3218DE60-FF14-4E23-A78F-3D9060F3FA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26953" y="1915067"/>
            <a:ext cx="2830643" cy="1321458"/>
          </a:xfrm>
          <a:prstGeom prst="rect">
            <a:avLst/>
          </a:prstGeom>
        </p:spPr>
      </p:pic>
      <p:sp>
        <p:nvSpPr>
          <p:cNvPr id="9" name="Rectangle 8">
            <a:extLst>
              <a:ext uri="{FF2B5EF4-FFF2-40B4-BE49-F238E27FC236}">
                <a16:creationId xmlns:a16="http://schemas.microsoft.com/office/drawing/2014/main" id="{9317FBBE-8817-4F4C-AF64-90C8D31D2381}"/>
              </a:ext>
            </a:extLst>
          </p:cNvPr>
          <p:cNvSpPr/>
          <p:nvPr userDrawn="1"/>
        </p:nvSpPr>
        <p:spPr>
          <a:xfrm>
            <a:off x="5010150" y="6562725"/>
            <a:ext cx="2705100" cy="2190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4973758B-7E4E-4B13-B068-64647C786C84}"/>
              </a:ext>
            </a:extLst>
          </p:cNvPr>
          <p:cNvSpPr/>
          <p:nvPr userDrawn="1"/>
        </p:nvSpPr>
        <p:spPr>
          <a:xfrm>
            <a:off x="10201275" y="142875"/>
            <a:ext cx="1924050" cy="8858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99531284"/>
      </p:ext>
    </p:extLst>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19F07926-8966-9044-8BCD-9034795CD159}"/>
              </a:ext>
            </a:extLst>
          </p:cNvPr>
          <p:cNvSpPr>
            <a:spLocks noGrp="1"/>
          </p:cNvSpPr>
          <p:nvPr>
            <p:ph type="pic" sz="quarter" idx="13" hasCustomPrompt="1"/>
          </p:nvPr>
        </p:nvSpPr>
        <p:spPr>
          <a:xfrm>
            <a:off x="6489751" y="1"/>
            <a:ext cx="5702249" cy="6872180"/>
          </a:xfrm>
          <a:custGeom>
            <a:avLst/>
            <a:gdLst>
              <a:gd name="connsiteX0" fmla="*/ 1769235 w 5702249"/>
              <a:gd name="connsiteY0" fmla="*/ 0 h 6872180"/>
              <a:gd name="connsiteX1" fmla="*/ 5702249 w 5702249"/>
              <a:gd name="connsiteY1" fmla="*/ 0 h 6872180"/>
              <a:gd name="connsiteX2" fmla="*/ 5702249 w 5702249"/>
              <a:gd name="connsiteY2" fmla="*/ 6865505 h 6872180"/>
              <a:gd name="connsiteX3" fmla="*/ 0 w 5702249"/>
              <a:gd name="connsiteY3" fmla="*/ 6872180 h 6872180"/>
              <a:gd name="connsiteX4" fmla="*/ 1769235 w 5702249"/>
              <a:gd name="connsiteY4" fmla="*/ 0 h 6872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2249" h="6872180">
                <a:moveTo>
                  <a:pt x="1769235" y="0"/>
                </a:moveTo>
                <a:lnTo>
                  <a:pt x="5702249" y="0"/>
                </a:lnTo>
                <a:lnTo>
                  <a:pt x="5702249" y="6865505"/>
                </a:lnTo>
                <a:lnTo>
                  <a:pt x="0" y="6872180"/>
                </a:lnTo>
                <a:lnTo>
                  <a:pt x="1769235" y="0"/>
                </a:lnTo>
                <a:close/>
              </a:path>
            </a:pathLst>
          </a:custGeom>
          <a:pattFill prst="pct5">
            <a:fgClr>
              <a:schemeClr val="tx2"/>
            </a:fgClr>
            <a:bgClr>
              <a:schemeClr val="bg1"/>
            </a:bgClr>
          </a:pattFill>
        </p:spPr>
        <p:txBody>
          <a:bodyPr anchor="ctr" anchorCtr="1"/>
          <a:lstStyle>
            <a:lvl1pPr marL="0" indent="0">
              <a:buFontTx/>
              <a:buNone/>
              <a:defRPr/>
            </a:lvl1pPr>
          </a:lstStyle>
          <a:p>
            <a:r>
              <a:rPr lang="fr-FR"/>
              <a:t> </a:t>
            </a:r>
          </a:p>
        </p:txBody>
      </p:sp>
      <p:sp>
        <p:nvSpPr>
          <p:cNvPr id="7" name="Rectangle 4">
            <a:extLst>
              <a:ext uri="{FF2B5EF4-FFF2-40B4-BE49-F238E27FC236}">
                <a16:creationId xmlns:a16="http://schemas.microsoft.com/office/drawing/2014/main" id="{0D066544-DBEB-094C-91AC-C773283CF7DA}"/>
              </a:ext>
            </a:extLst>
          </p:cNvPr>
          <p:cNvSpPr/>
          <p:nvPr userDrawn="1"/>
        </p:nvSpPr>
        <p:spPr>
          <a:xfrm>
            <a:off x="-18126" y="-24805"/>
            <a:ext cx="8287783" cy="6891298"/>
          </a:xfrm>
          <a:custGeom>
            <a:avLst/>
            <a:gdLst>
              <a:gd name="connsiteX0" fmla="*/ 1140 w 6618030"/>
              <a:gd name="connsiteY0" fmla="*/ 0 h 5893406"/>
              <a:gd name="connsiteX1" fmla="*/ 6618030 w 6618030"/>
              <a:gd name="connsiteY1" fmla="*/ 15288 h 5893406"/>
              <a:gd name="connsiteX2" fmla="*/ 5202940 w 6618030"/>
              <a:gd name="connsiteY2" fmla="*/ 5890367 h 5893406"/>
              <a:gd name="connsiteX3" fmla="*/ 8941 w 6618030"/>
              <a:gd name="connsiteY3" fmla="*/ 5893406 h 5893406"/>
              <a:gd name="connsiteX4" fmla="*/ 1140 w 6618030"/>
              <a:gd name="connsiteY4" fmla="*/ 0 h 589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8030" h="5893406">
                <a:moveTo>
                  <a:pt x="1140" y="0"/>
                </a:moveTo>
                <a:lnTo>
                  <a:pt x="6618030" y="15288"/>
                </a:lnTo>
                <a:lnTo>
                  <a:pt x="5202940" y="5890367"/>
                </a:lnTo>
                <a:lnTo>
                  <a:pt x="8941" y="5893406"/>
                </a:lnTo>
                <a:cubicBezTo>
                  <a:pt x="14918" y="3921171"/>
                  <a:pt x="-4837" y="1972235"/>
                  <a:pt x="1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AB4FA39-C6E2-C141-BE21-D29324CE3CA9}"/>
              </a:ext>
            </a:extLst>
          </p:cNvPr>
          <p:cNvSpPr>
            <a:spLocks noGrp="1"/>
          </p:cNvSpPr>
          <p:nvPr>
            <p:ph type="ctrTitle"/>
          </p:nvPr>
        </p:nvSpPr>
        <p:spPr>
          <a:xfrm>
            <a:off x="813787" y="1612854"/>
            <a:ext cx="6066407" cy="2387600"/>
          </a:xfrm>
        </p:spPr>
        <p:txBody>
          <a:bodyPr anchor="b">
            <a:normAutofit/>
          </a:bodyPr>
          <a:lstStyle>
            <a:lvl1pPr algn="l">
              <a:defRPr sz="3600" b="1">
                <a:solidFill>
                  <a:schemeClr val="bg1"/>
                </a:solidFill>
              </a:defRPr>
            </a:lvl1pPr>
          </a:lstStyle>
          <a:p>
            <a:r>
              <a:rPr lang="fr-CA"/>
              <a:t>Modifier le style du titre</a:t>
            </a:r>
            <a:endParaRPr lang="fr-FR"/>
          </a:p>
        </p:txBody>
      </p:sp>
      <p:sp>
        <p:nvSpPr>
          <p:cNvPr id="3" name="Sous-titre 2">
            <a:extLst>
              <a:ext uri="{FF2B5EF4-FFF2-40B4-BE49-F238E27FC236}">
                <a16:creationId xmlns:a16="http://schemas.microsoft.com/office/drawing/2014/main" id="{1EEC51FA-3C61-0844-81D7-86102BA3B39A}"/>
              </a:ext>
            </a:extLst>
          </p:cNvPr>
          <p:cNvSpPr>
            <a:spLocks noGrp="1"/>
          </p:cNvSpPr>
          <p:nvPr>
            <p:ph type="subTitle" idx="1"/>
          </p:nvPr>
        </p:nvSpPr>
        <p:spPr>
          <a:xfrm>
            <a:off x="813787" y="4092529"/>
            <a:ext cx="6066407" cy="1655762"/>
          </a:xfrm>
        </p:spPr>
        <p:txBody>
          <a:bodyPr>
            <a:normAutofit/>
          </a:bodyPr>
          <a:lstStyle>
            <a:lvl1pPr marL="0" indent="0" algn="l">
              <a:buNone/>
              <a:defRPr sz="2000">
                <a:solidFill>
                  <a:srgbClr val="E3B8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Tree>
    <p:extLst>
      <p:ext uri="{BB962C8B-B14F-4D97-AF65-F5344CB8AC3E}">
        <p14:creationId xmlns:p14="http://schemas.microsoft.com/office/powerpoint/2010/main" val="719247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nterior Slid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536497" y="148009"/>
            <a:ext cx="9599277" cy="954569"/>
          </a:xfrm>
          <a:ln>
            <a:noFill/>
          </a:ln>
        </p:spPr>
        <p:txBody>
          <a:bodyPr>
            <a:normAutofit/>
          </a:bodyPr>
          <a:lstStyle>
            <a:lvl1pPr algn="l">
              <a:defRPr sz="2400" b="1" baseline="0">
                <a:solidFill>
                  <a:srgbClr val="003A8C"/>
                </a:solidFill>
                <a:latin typeface="Arial" panose="020B0604020202020204" pitchFamily="34" charset="0"/>
                <a:cs typeface="Arial" panose="020B0604020202020204" pitchFamily="34" charset="0"/>
              </a:defRPr>
            </a:lvl1pPr>
          </a:lstStyle>
          <a:p>
            <a:r>
              <a:rPr lang="en-US"/>
              <a:t>Slide Title Goes Here</a:t>
            </a:r>
          </a:p>
        </p:txBody>
      </p:sp>
      <p:sp>
        <p:nvSpPr>
          <p:cNvPr id="12" name="Subtitle 2">
            <a:extLst>
              <a:ext uri="{FF2B5EF4-FFF2-40B4-BE49-F238E27FC236}">
                <a16:creationId xmlns:a16="http://schemas.microsoft.com/office/drawing/2014/main" id="{BEC21335-0ACD-4632-8567-580645D53064}"/>
              </a:ext>
            </a:extLst>
          </p:cNvPr>
          <p:cNvSpPr>
            <a:spLocks noGrp="1"/>
          </p:cNvSpPr>
          <p:nvPr>
            <p:ph type="subTitle" idx="1" hasCustomPrompt="1"/>
          </p:nvPr>
        </p:nvSpPr>
        <p:spPr>
          <a:xfrm>
            <a:off x="540028" y="1195642"/>
            <a:ext cx="10883348" cy="1742015"/>
          </a:xfrm>
        </p:spPr>
        <p:txBody>
          <a:bodyPr wrap="square">
            <a:spAutoFit/>
          </a:bodyPr>
          <a:lstStyle>
            <a:lvl1pPr marL="457200" marR="0" indent="-457200" algn="l" defTabSz="457200" rtl="0" eaLnBrk="1" fontAlgn="auto" latinLnBrk="0" hangingPunct="1">
              <a:lnSpc>
                <a:spcPct val="100000"/>
              </a:lnSpc>
              <a:spcBef>
                <a:spcPct val="20000"/>
              </a:spcBef>
              <a:spcAft>
                <a:spcPct val="0"/>
              </a:spcAft>
              <a:buClrTx/>
              <a:buSzTx/>
              <a:buFont typeface="Wingdings" panose="05000000000000000000" pitchFamily="2" charset="2"/>
              <a:buChar char=""/>
              <a:defRPr sz="1600" baseline="0">
                <a:solidFill>
                  <a:schemeClr val="tx1">
                    <a:lumMod val="65000"/>
                    <a:lumOff val="35000"/>
                  </a:schemeClr>
                </a:solidFill>
                <a:latin typeface="Arial" panose="020B0604020202020204" pitchFamily="34" charset="0"/>
                <a:cs typeface="Arial" panose="020B0604020202020204" pitchFamily="34" charset="0"/>
              </a:defRPr>
            </a:lvl1pPr>
            <a:lvl2pPr marL="914400" indent="-457200" algn="l">
              <a:buFont typeface="Wingdings" panose="05000000000000000000" pitchFamily="2" charset="2"/>
              <a:buChar char="§"/>
              <a:defRPr sz="1400">
                <a:solidFill>
                  <a:schemeClr val="tx1">
                    <a:lumMod val="65000"/>
                    <a:lumOff val="35000"/>
                  </a:schemeClr>
                </a:solidFill>
              </a:defRPr>
            </a:lvl2pPr>
            <a:lvl3pPr marL="1257300" indent="-342900" algn="l">
              <a:buFont typeface="Wingdings" panose="05000000000000000000" pitchFamily="2" charset="2"/>
              <a:buChar char="Ø"/>
              <a:defRPr sz="1400">
                <a:solidFill>
                  <a:schemeClr val="tx1">
                    <a:lumMod val="65000"/>
                    <a:lumOff val="3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Content 1</a:t>
            </a:r>
          </a:p>
          <a:p>
            <a:r>
              <a:rPr lang="en-US"/>
              <a:t>Content 2</a:t>
            </a:r>
          </a:p>
          <a:p>
            <a:r>
              <a:rPr lang="en-US"/>
              <a:t>Content 3</a:t>
            </a:r>
          </a:p>
          <a:p>
            <a:pPr lvl="1"/>
            <a:r>
              <a:rPr lang="en-US"/>
              <a:t>…</a:t>
            </a:r>
          </a:p>
          <a:p>
            <a:pPr lvl="2"/>
            <a:r>
              <a:rPr lang="en-US" sz="1400"/>
              <a:t>….</a:t>
            </a:r>
            <a:endParaRPr lang="en-US"/>
          </a:p>
          <a:p>
            <a:endParaRPr lang="en-US"/>
          </a:p>
        </p:txBody>
      </p:sp>
      <p:cxnSp>
        <p:nvCxnSpPr>
          <p:cNvPr id="8" name="Straight Connector 7">
            <a:extLst>
              <a:ext uri="{FF2B5EF4-FFF2-40B4-BE49-F238E27FC236}">
                <a16:creationId xmlns:a16="http://schemas.microsoft.com/office/drawing/2014/main" id="{9B431698-27F1-4C0F-8727-B35BB0D8FCF8}"/>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717343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8829633" y="6566011"/>
            <a:ext cx="3007691" cy="324000"/>
          </a:xfrm>
          <a:prstGeom prst="rect">
            <a:avLst/>
          </a:prstGeom>
        </p:spPr>
        <p:txBody>
          <a:bodyPr anchor="ctr"/>
          <a:lstStyle>
            <a:lvl1pPr algn="r">
              <a:defRPr sz="900">
                <a:solidFill>
                  <a:srgbClr val="262626"/>
                </a:solidFill>
                <a:latin typeface="Arial" panose="020B0604020202020204" pitchFamily="34" charset="0"/>
                <a:cs typeface="Arial" panose="020B0604020202020204" pitchFamily="34" charset="0"/>
              </a:defRPr>
            </a:lvl1pPr>
          </a:lstStyle>
          <a:p>
            <a:pPr defTabSz="457200"/>
            <a:fld id="{13DAD56E-802A-2646-A8DB-6610A51D0FC3}" type="slidenum">
              <a:rPr lang="en-US" smtClean="0"/>
              <a:pPr defTabSz="457200"/>
              <a:t>‹#›</a:t>
            </a:fld>
            <a:endParaRPr lang="en-US"/>
          </a:p>
        </p:txBody>
      </p:sp>
      <p:pic>
        <p:nvPicPr>
          <p:cNvPr id="8" name="Picture 7" descr="A picture containing text, clipart, sign&#10;&#10;Description automatically generated">
            <a:extLst>
              <a:ext uri="{FF2B5EF4-FFF2-40B4-BE49-F238E27FC236}">
                <a16:creationId xmlns:a16="http://schemas.microsoft.com/office/drawing/2014/main" id="{70FC12A8-FAD5-4472-B1BD-38C575A0A9D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12309" y="96858"/>
            <a:ext cx="1906483" cy="890023"/>
          </a:xfrm>
          <a:prstGeom prst="rect">
            <a:avLst/>
          </a:prstGeom>
        </p:spPr>
      </p:pic>
      <p:sp>
        <p:nvSpPr>
          <p:cNvPr id="6" name="Text Placeholder 2">
            <a:extLst>
              <a:ext uri="{FF2B5EF4-FFF2-40B4-BE49-F238E27FC236}">
                <a16:creationId xmlns:a16="http://schemas.microsoft.com/office/drawing/2014/main" id="{D887C666-0921-4DD9-B189-C951A5162CED}"/>
              </a:ext>
            </a:extLst>
          </p:cNvPr>
          <p:cNvSpPr txBox="1"/>
          <p:nvPr userDrawn="1"/>
        </p:nvSpPr>
        <p:spPr>
          <a:xfrm>
            <a:off x="334963" y="6546850"/>
            <a:ext cx="3851275" cy="288000"/>
          </a:xfrm>
          <a:prstGeom prst="rect">
            <a:avLst/>
          </a:prstGeom>
        </p:spPr>
        <p:txBody>
          <a:bodyPr anchor="ctr">
            <a:noAutofit/>
          </a:bodyPr>
          <a:lstStyle>
            <a:lvl1pPr marL="0" indent="0" algn="l" defTabSz="457200" rtl="0" eaLnBrk="1" latinLnBrk="0" hangingPunct="1">
              <a:spcBef>
                <a:spcPct val="20000"/>
              </a:spcBef>
              <a:buFont typeface="Wingdings" panose="05000000000000000000" pitchFamily="2" charset="2"/>
              <a:buNone/>
              <a:defRPr sz="900" kern="1200">
                <a:solidFill>
                  <a:schemeClr val="tx2"/>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457200" rtl="0" eaLnBrk="1" latinLnBrk="0" hangingPunct="1">
              <a:spcBef>
                <a:spcPct val="20000"/>
              </a:spcBef>
              <a:buFont typeface="Arial"/>
              <a:buNone/>
              <a:defRPr sz="9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914400" indent="0" algn="l" defTabSz="457200" rtl="0" eaLnBrk="1" latinLnBrk="0" hangingPunct="1">
              <a:spcBef>
                <a:spcPct val="20000"/>
              </a:spcBef>
              <a:buFont typeface="Arial"/>
              <a:buNone/>
              <a:defRPr sz="9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371600" indent="0" algn="l" defTabSz="457200" rtl="0" eaLnBrk="1" latinLnBrk="0" hangingPunct="1">
              <a:spcBef>
                <a:spcPct val="20000"/>
              </a:spcBef>
              <a:buFont typeface="Arial"/>
              <a:buNone/>
              <a:defRPr sz="9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457200" rtl="0" eaLnBrk="1" latinLnBrk="0" hangingPunct="1">
              <a:spcBef>
                <a:spcPct val="20000"/>
              </a:spcBef>
              <a:buFont typeface="Arial"/>
              <a:buNone/>
              <a:defRPr sz="9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a:solidFill>
                  <a:schemeClr val="tx2"/>
                </a:solidFill>
              </a:rPr>
              <a:t>© 2022 ACI</a:t>
            </a:r>
            <a:endParaRPr lang="en-CA" sz="1000">
              <a:solidFill>
                <a:schemeClr val="tx2"/>
              </a:solidFill>
            </a:endParaRPr>
          </a:p>
        </p:txBody>
      </p:sp>
      <p:sp>
        <p:nvSpPr>
          <p:cNvPr id="7" name="Text Placeholder 4">
            <a:extLst>
              <a:ext uri="{FF2B5EF4-FFF2-40B4-BE49-F238E27FC236}">
                <a16:creationId xmlns:a16="http://schemas.microsoft.com/office/drawing/2014/main" id="{7782BFE3-79D5-4B31-B615-3505CCC1DD2C}"/>
              </a:ext>
            </a:extLst>
          </p:cNvPr>
          <p:cNvSpPr txBox="1"/>
          <p:nvPr userDrawn="1"/>
        </p:nvSpPr>
        <p:spPr>
          <a:xfrm>
            <a:off x="3941974" y="6546850"/>
            <a:ext cx="4321175" cy="288000"/>
          </a:xfrm>
          <a:prstGeom prst="rect">
            <a:avLst/>
          </a:prstGeom>
        </p:spPr>
        <p:txBody>
          <a:bodyPr anchor="ctr">
            <a:noAutofit/>
          </a:bodyPr>
          <a:lstStyle>
            <a:lvl1pPr marL="0" indent="0" algn="l" defTabSz="457200" rtl="0" eaLnBrk="1" latinLnBrk="0" hangingPunct="1">
              <a:spcBef>
                <a:spcPct val="20000"/>
              </a:spcBef>
              <a:buFont typeface="Wingdings" panose="05000000000000000000" pitchFamily="2" charset="2"/>
              <a:buNone/>
              <a:defRPr sz="900" kern="1200">
                <a:solidFill>
                  <a:schemeClr val="tx2"/>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457200" rtl="0" eaLnBrk="1" latinLnBrk="0" hangingPunct="1">
              <a:spcBef>
                <a:spcPct val="20000"/>
              </a:spcBef>
              <a:buFont typeface="Arial"/>
              <a:buNone/>
              <a:defRPr sz="1050" kern="1200">
                <a:solidFill>
                  <a:schemeClr val="tx2"/>
                </a:solidFill>
                <a:latin typeface="Arial" panose="020B0604020202020204" pitchFamily="34" charset="0"/>
                <a:ea typeface="Verdana" panose="020B0604030504040204" pitchFamily="34" charset="0"/>
                <a:cs typeface="Arial" panose="020B0604020202020204" pitchFamily="34" charset="0"/>
              </a:defRPr>
            </a:lvl2pPr>
            <a:lvl3pPr marL="914400" indent="0" algn="l" defTabSz="457200" rtl="0" eaLnBrk="1" latinLnBrk="0" hangingPunct="1">
              <a:spcBef>
                <a:spcPct val="20000"/>
              </a:spcBef>
              <a:buFont typeface="Arial"/>
              <a:buNone/>
              <a:defRPr sz="1050" kern="1200">
                <a:solidFill>
                  <a:schemeClr val="tx2"/>
                </a:solidFill>
                <a:latin typeface="Arial" panose="020B0604020202020204" pitchFamily="34" charset="0"/>
                <a:ea typeface="Verdana" panose="020B0604030504040204" pitchFamily="34" charset="0"/>
                <a:cs typeface="Arial" panose="020B0604020202020204" pitchFamily="34" charset="0"/>
              </a:defRPr>
            </a:lvl3pPr>
            <a:lvl4pPr marL="1371600" indent="0" algn="l" defTabSz="457200" rtl="0" eaLnBrk="1" latinLnBrk="0" hangingPunct="1">
              <a:spcBef>
                <a:spcPct val="20000"/>
              </a:spcBef>
              <a:buFont typeface="Arial"/>
              <a:buNone/>
              <a:defRPr sz="1050" kern="1200">
                <a:solidFill>
                  <a:schemeClr val="tx2"/>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457200" rtl="0" eaLnBrk="1" latinLnBrk="0" hangingPunct="1">
              <a:spcBef>
                <a:spcPct val="20000"/>
              </a:spcBef>
              <a:buFont typeface="Arial"/>
              <a:buNone/>
              <a:defRPr sz="1050" kern="1200">
                <a:solidFill>
                  <a:schemeClr val="tx2"/>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50"/>
              <a:t>Airport Performance – &lt;Quarter&gt;</a:t>
            </a:r>
            <a:endParaRPr lang="en-CA" sz="1050"/>
          </a:p>
        </p:txBody>
      </p:sp>
    </p:spTree>
    <p:extLst>
      <p:ext uri="{BB962C8B-B14F-4D97-AF65-F5344CB8AC3E}">
        <p14:creationId xmlns:p14="http://schemas.microsoft.com/office/powerpoint/2010/main" val="4264503678"/>
      </p:ext>
    </p:extLst>
  </p:cSld>
  <p:clrMap bg1="lt1" tx1="dk1" bg2="lt2" tx2="dk2" accent1="accent1" accent2="accent2" accent3="accent3" accent4="accent4" accent5="accent5" accent6="accent6" hlink="hlink" folHlink="folHlink"/>
  <p:sldLayoutIdLst>
    <p:sldLayoutId id="2147483684" r:id="rId1"/>
    <p:sldLayoutId id="2147483723" r:id="rId2"/>
    <p:sldLayoutId id="2147483724" r:id="rId3"/>
    <p:sldLayoutId id="2147483705" r:id="rId4"/>
    <p:sldLayoutId id="2147483706" r:id="rId5"/>
    <p:sldLayoutId id="2147483703" r:id="rId6"/>
    <p:sldLayoutId id="2147483687" r:id="rId7"/>
    <p:sldLayoutId id="2147483710" r:id="rId8"/>
  </p:sldLayoutIdLst>
  <p:transition/>
  <p:hf hdr="0"/>
  <p:txStyles>
    <p:titleStyle>
      <a:lvl1pPr algn="ctr" defTabSz="457200" rtl="0" eaLnBrk="1" latinLnBrk="0" hangingPunct="1">
        <a:spcBef>
          <a:spcPct val="0"/>
        </a:spcBef>
        <a:buNone/>
        <a:defRPr sz="4400" kern="1200">
          <a:solidFill>
            <a:srgbClr val="003A8C"/>
          </a:solidFill>
          <a:latin typeface="Arial" panose="020B0604020202020204" pitchFamily="34" charset="0"/>
          <a:ea typeface="Verdana" panose="020B0604030504040204" pitchFamily="34" charset="0"/>
          <a:cs typeface="Arial" panose="020B0604020202020204" pitchFamily="34" charset="0"/>
        </a:defRPr>
      </a:lvl1pPr>
    </p:titleStyle>
    <p:bodyStyle>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 clipart, sign&#10;&#10;Description automatically generated">
            <a:extLst>
              <a:ext uri="{FF2B5EF4-FFF2-40B4-BE49-F238E27FC236}">
                <a16:creationId xmlns:a16="http://schemas.microsoft.com/office/drawing/2014/main" id="{70FC12A8-FAD5-4472-B1BD-38C575A0A9D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212309" y="96858"/>
            <a:ext cx="1906483" cy="890023"/>
          </a:xfrm>
          <a:prstGeom prst="rect">
            <a:avLst/>
          </a:prstGeom>
        </p:spPr>
      </p:pic>
    </p:spTree>
    <p:extLst>
      <p:ext uri="{BB962C8B-B14F-4D97-AF65-F5344CB8AC3E}">
        <p14:creationId xmlns:p14="http://schemas.microsoft.com/office/powerpoint/2010/main" val="426450367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ransition/>
  <p:hf hdr="0"/>
  <p:txStyles>
    <p:titleStyle>
      <a:lvl1pPr algn="ctr" defTabSz="457200" rtl="0" eaLnBrk="1" latinLnBrk="0" hangingPunct="1">
        <a:spcBef>
          <a:spcPct val="0"/>
        </a:spcBef>
        <a:buNone/>
        <a:defRPr sz="4400" kern="1200">
          <a:solidFill>
            <a:srgbClr val="003A8C"/>
          </a:solidFill>
          <a:latin typeface="Arial" panose="020B0604020202020204" pitchFamily="34" charset="0"/>
          <a:ea typeface="Verdana" panose="020B0604030504040204" pitchFamily="34" charset="0"/>
          <a:cs typeface="Arial" panose="020B0604020202020204" pitchFamily="34" charset="0"/>
        </a:defRPr>
      </a:lvl1pPr>
    </p:titleStyle>
    <p:bodyStyle>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65.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chart" Target="../charts/chart19.xml"/><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69.png"/><Relationship Id="rId11" Type="http://schemas.openxmlformats.org/officeDocument/2006/relationships/chart" Target="../charts/chart17.xml"/><Relationship Id="rId5" Type="http://schemas.openxmlformats.org/officeDocument/2006/relationships/image" Target="../media/image68.png"/><Relationship Id="rId15" Type="http://schemas.openxmlformats.org/officeDocument/2006/relationships/chart" Target="../charts/chart21.xml"/><Relationship Id="rId10" Type="http://schemas.openxmlformats.org/officeDocument/2006/relationships/chart" Target="../charts/chart16.xml"/><Relationship Id="rId4" Type="http://schemas.openxmlformats.org/officeDocument/2006/relationships/image" Target="../media/image67.png"/><Relationship Id="rId9" Type="http://schemas.openxmlformats.org/officeDocument/2006/relationships/chart" Target="../charts/chart15.xml"/><Relationship Id="rId14" Type="http://schemas.openxmlformats.org/officeDocument/2006/relationships/chart" Target="../charts/chart20.xml"/></Relationships>
</file>

<file path=ppt/slides/_rels/slide15.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chart" Target="../charts/chart22.xml"/><Relationship Id="rId7" Type="http://schemas.openxmlformats.org/officeDocument/2006/relationships/chart" Target="../charts/chart26.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 Id="rId9" Type="http://schemas.openxmlformats.org/officeDocument/2006/relationships/chart" Target="../charts/chart28.xml"/></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svg"/><Relationship Id="rId3" Type="http://schemas.openxmlformats.org/officeDocument/2006/relationships/chart" Target="../charts/chart29.xml"/><Relationship Id="rId7" Type="http://schemas.openxmlformats.org/officeDocument/2006/relationships/image" Target="../media/image73.svg"/><Relationship Id="rId12"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72.png"/><Relationship Id="rId11" Type="http://schemas.openxmlformats.org/officeDocument/2006/relationships/image" Target="../media/image77.svg"/><Relationship Id="rId5" Type="http://schemas.openxmlformats.org/officeDocument/2006/relationships/image" Target="../media/image44.svg"/><Relationship Id="rId10" Type="http://schemas.openxmlformats.org/officeDocument/2006/relationships/image" Target="../media/image76.png"/><Relationship Id="rId4" Type="http://schemas.openxmlformats.org/officeDocument/2006/relationships/image" Target="../media/image43.png"/><Relationship Id="rId9" Type="http://schemas.openxmlformats.org/officeDocument/2006/relationships/image" Target="../media/image75.svg"/></Relationships>
</file>

<file path=ppt/slides/_rels/slide17.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chart" Target="../charts/chart31.xml"/><Relationship Id="rId18" Type="http://schemas.openxmlformats.org/officeDocument/2006/relationships/chart" Target="../charts/chart36.xml"/><Relationship Id="rId3" Type="http://schemas.openxmlformats.org/officeDocument/2006/relationships/image" Target="../media/image80.png"/><Relationship Id="rId7" Type="http://schemas.openxmlformats.org/officeDocument/2006/relationships/image" Target="../media/image84.svg"/><Relationship Id="rId12" Type="http://schemas.openxmlformats.org/officeDocument/2006/relationships/chart" Target="../charts/chart30.xml"/><Relationship Id="rId17" Type="http://schemas.openxmlformats.org/officeDocument/2006/relationships/chart" Target="../charts/chart35.xml"/><Relationship Id="rId2" Type="http://schemas.openxmlformats.org/officeDocument/2006/relationships/notesSlide" Target="../notesSlides/notesSlide15.xml"/><Relationship Id="rId16" Type="http://schemas.openxmlformats.org/officeDocument/2006/relationships/chart" Target="../charts/chart34.xml"/><Relationship Id="rId20" Type="http://schemas.openxmlformats.org/officeDocument/2006/relationships/chart" Target="../charts/chart38.xml"/><Relationship Id="rId1" Type="http://schemas.openxmlformats.org/officeDocument/2006/relationships/slideLayout" Target="../slideLayouts/slideLayout14.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chart" Target="../charts/chart33.xml"/><Relationship Id="rId10" Type="http://schemas.openxmlformats.org/officeDocument/2006/relationships/image" Target="../media/image87.png"/><Relationship Id="rId19" Type="http://schemas.openxmlformats.org/officeDocument/2006/relationships/chart" Target="../charts/chart37.xml"/><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chart" Target="../charts/chart32.xml"/></Relationships>
</file>

<file path=ppt/slides/_rels/slide1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image" Target="../media/image89.png"/><Relationship Id="rId7" Type="http://schemas.openxmlformats.org/officeDocument/2006/relationships/image" Target="../media/image93.sv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92.png"/><Relationship Id="rId11" Type="http://schemas.openxmlformats.org/officeDocument/2006/relationships/chart" Target="../charts/chart42.xml"/><Relationship Id="rId5" Type="http://schemas.openxmlformats.org/officeDocument/2006/relationships/image" Target="../media/image91.svg"/><Relationship Id="rId10" Type="http://schemas.openxmlformats.org/officeDocument/2006/relationships/chart" Target="../charts/chart41.xml"/><Relationship Id="rId4" Type="http://schemas.openxmlformats.org/officeDocument/2006/relationships/image" Target="../media/image90.png"/><Relationship Id="rId9" Type="http://schemas.openxmlformats.org/officeDocument/2006/relationships/chart" Target="../charts/chart40.xml"/></Relationships>
</file>

<file path=ppt/slides/_rels/slide1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svg"/><Relationship Id="rId3" Type="http://schemas.openxmlformats.org/officeDocument/2006/relationships/chart" Target="../charts/chart1.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11.xml"/><Relationship Id="rId6" Type="http://schemas.openxmlformats.org/officeDocument/2006/relationships/chart" Target="../charts/chart4.xml"/><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chart" Target="../charts/chart3.xml"/><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chart" Target="../charts/chart2.xml"/><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chart" Target="../charts/chart47.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image" Target="../media/image95.svg"/></Relationships>
</file>

<file path=ppt/slides/_rels/slide23.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chart" Target="../charts/chart50.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chart" Target="../charts/chart49.xml"/><Relationship Id="rId5" Type="http://schemas.openxmlformats.org/officeDocument/2006/relationships/chart" Target="../charts/chart48.xml"/><Relationship Id="rId4" Type="http://schemas.openxmlformats.org/officeDocument/2006/relationships/image" Target="../media/image97.sv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hart" Target="../charts/chart53.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image" Target="../media/image98.svg"/></Relationships>
</file>

<file path=ppt/slides/_rels/slide2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chart" Target="../charts/chart55.xml"/></Relationships>
</file>

<file path=ppt/slides/_rels/slide26.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image" Target="../media/image99.png"/><Relationship Id="rId7" Type="http://schemas.openxmlformats.org/officeDocument/2006/relationships/chart" Target="../charts/chart58.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image" Target="../media/image100.svg"/><Relationship Id="rId9" Type="http://schemas.openxmlformats.org/officeDocument/2006/relationships/chart" Target="../charts/chart60.xml"/></Relationships>
</file>

<file path=ppt/slides/_rels/slide2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image" Target="../media/image102.svg"/></Relationships>
</file>

<file path=ppt/slides/_rels/slide28.xml.rels><?xml version="1.0" encoding="UTF-8" standalone="yes"?>
<Relationships xmlns="http://schemas.openxmlformats.org/package/2006/relationships"><Relationship Id="rId8" Type="http://schemas.openxmlformats.org/officeDocument/2006/relationships/chart" Target="../charts/chart66.xml"/><Relationship Id="rId3" Type="http://schemas.openxmlformats.org/officeDocument/2006/relationships/image" Target="../media/image103.png"/><Relationship Id="rId7" Type="http://schemas.openxmlformats.org/officeDocument/2006/relationships/chart" Target="../charts/chart65.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image" Target="../media/image104.svg"/><Relationship Id="rId9" Type="http://schemas.openxmlformats.org/officeDocument/2006/relationships/chart" Target="../charts/chart67.xml"/></Relationships>
</file>

<file path=ppt/slides/_rels/slide29.xml.rels><?xml version="1.0" encoding="UTF-8" standalone="yes"?>
<Relationships xmlns="http://schemas.openxmlformats.org/package/2006/relationships"><Relationship Id="rId8" Type="http://schemas.openxmlformats.org/officeDocument/2006/relationships/chart" Target="../charts/chart71.xml"/><Relationship Id="rId3" Type="http://schemas.openxmlformats.org/officeDocument/2006/relationships/image" Target="../media/image103.png"/><Relationship Id="rId7" Type="http://schemas.openxmlformats.org/officeDocument/2006/relationships/chart" Target="../charts/chart70.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chart" Target="../charts/chart69.xml"/><Relationship Id="rId5" Type="http://schemas.openxmlformats.org/officeDocument/2006/relationships/chart" Target="../charts/chart68.xml"/><Relationship Id="rId4" Type="http://schemas.openxmlformats.org/officeDocument/2006/relationships/image" Target="../media/image104.svg"/><Relationship Id="rId9" Type="http://schemas.openxmlformats.org/officeDocument/2006/relationships/chart" Target="../charts/chart7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chart" Target="../charts/chart75.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image" Target="../media/image10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image" Target="../media/image34.svg"/><Relationship Id="rId3" Type="http://schemas.openxmlformats.org/officeDocument/2006/relationships/chart" Target="../charts/chart5.xml"/><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chart" Target="../charts/chart6.xm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chart" Target="../charts/chart8.xml"/></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hart" Target="../charts/chart11.xml"/><Relationship Id="rId3" Type="http://schemas.openxmlformats.org/officeDocument/2006/relationships/chart" Target="../charts/chart9.xml"/><Relationship Id="rId7" Type="http://schemas.openxmlformats.org/officeDocument/2006/relationships/image" Target="../media/image38.svg"/><Relationship Id="rId12"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7.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chart" Target="../charts/chart12.xml"/><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chart" Target="../charts/chart14.xml"/><Relationship Id="rId10" Type="http://schemas.openxmlformats.org/officeDocument/2006/relationships/image" Target="../media/image48.svg"/><Relationship Id="rId4" Type="http://schemas.openxmlformats.org/officeDocument/2006/relationships/chart" Target="../charts/chart13.xml"/><Relationship Id="rId9" Type="http://schemas.openxmlformats.org/officeDocument/2006/relationships/image" Target="../media/image47.png"/><Relationship Id="rId14" Type="http://schemas.openxmlformats.org/officeDocument/2006/relationships/image" Target="../media/image52.svg"/></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microsoft.com/office/2007/relationships/hdphoto" Target="../media/hdphoto3.wdp"/><Relationship Id="rId5" Type="http://schemas.openxmlformats.org/officeDocument/2006/relationships/image" Target="../media/image5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57.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4" name="Rectangle 3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Titre 15">
            <a:extLst>
              <a:ext uri="{FF2B5EF4-FFF2-40B4-BE49-F238E27FC236}">
                <a16:creationId xmlns:a16="http://schemas.microsoft.com/office/drawing/2014/main" id="{6A4A2FB8-2474-854D-BC19-E4A16F88E7EF}"/>
              </a:ext>
            </a:extLst>
          </p:cNvPr>
          <p:cNvSpPr>
            <a:spLocks noGrp="1"/>
          </p:cNvSpPr>
          <p:nvPr>
            <p:ph type="ctrTitle"/>
          </p:nvPr>
        </p:nvSpPr>
        <p:spPr>
          <a:xfrm>
            <a:off x="3036339" y="1920214"/>
            <a:ext cx="6720262" cy="1722326"/>
          </a:xfrm>
        </p:spPr>
        <p:txBody>
          <a:bodyPr vert="horz" lIns="91440" tIns="45720" rIns="91440" bIns="45720" rtlCol="0" anchor="b">
            <a:normAutofit/>
          </a:bodyPr>
          <a:lstStyle/>
          <a:p>
            <a:r>
              <a:rPr lang="en-US" sz="4400" dirty="0">
                <a:solidFill>
                  <a:srgbClr val="003A8C"/>
                </a:solidFill>
                <a:latin typeface="Helvetica" panose="020B0604020202020204" pitchFamily="34" charset="0"/>
                <a:cs typeface="Helvetica" panose="020B0604020202020204" pitchFamily="34" charset="0"/>
              </a:rPr>
              <a:t>Jomo Kenyatta International Airport</a:t>
            </a:r>
            <a:endParaRPr lang="en-US" sz="3400" b="0" dirty="0">
              <a:solidFill>
                <a:srgbClr val="003A8C"/>
              </a:solidFill>
              <a:latin typeface="Helvetica" panose="020B0604020202020204" pitchFamily="34" charset="0"/>
              <a:cs typeface="Helvetica" panose="020B0604020202020204" pitchFamily="34" charset="0"/>
            </a:endParaRPr>
          </a:p>
        </p:txBody>
      </p:sp>
      <p:sp>
        <p:nvSpPr>
          <p:cNvPr id="17" name="Sous-titre 16">
            <a:extLst>
              <a:ext uri="{FF2B5EF4-FFF2-40B4-BE49-F238E27FC236}">
                <a16:creationId xmlns:a16="http://schemas.microsoft.com/office/drawing/2014/main" id="{0DFB7131-C320-2648-BAEE-55142311AB19}"/>
              </a:ext>
            </a:extLst>
          </p:cNvPr>
          <p:cNvSpPr>
            <a:spLocks noGrp="1"/>
          </p:cNvSpPr>
          <p:nvPr>
            <p:ph type="subTitle" idx="1"/>
          </p:nvPr>
        </p:nvSpPr>
        <p:spPr>
          <a:xfrm>
            <a:off x="3638676" y="5074345"/>
            <a:ext cx="5246959" cy="1208141"/>
          </a:xfrm>
        </p:spPr>
        <p:txBody>
          <a:bodyPr vert="horz" lIns="91440" tIns="45720" rIns="91440" bIns="45720" rtlCol="0">
            <a:normAutofit lnSpcReduction="10000"/>
          </a:bodyPr>
          <a:lstStyle/>
          <a:p>
            <a:r>
              <a:rPr lang="en-US" sz="2400" b="1" dirty="0">
                <a:solidFill>
                  <a:srgbClr val="5692C9"/>
                </a:solidFill>
              </a:rPr>
              <a:t>Service Quality Survey Findings</a:t>
            </a:r>
          </a:p>
          <a:p>
            <a:endParaRPr lang="en-US" sz="2400" b="1" dirty="0">
              <a:solidFill>
                <a:srgbClr val="5692C9"/>
              </a:solidFill>
            </a:endParaRPr>
          </a:p>
          <a:p>
            <a:pPr algn="ctr"/>
            <a:r>
              <a:rPr lang="en-US" b="1" dirty="0">
                <a:solidFill>
                  <a:srgbClr val="003A8C"/>
                </a:solidFill>
                <a:ea typeface="+mj-ea"/>
              </a:rPr>
              <a:t>Q1 FY 2023-24</a:t>
            </a:r>
          </a:p>
        </p:txBody>
      </p:sp>
      <p:sp>
        <p:nvSpPr>
          <p:cNvPr id="45"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2C217BCE-EEE2-4A19-828B-95406627EC07}"/>
              </a:ext>
            </a:extLst>
          </p:cNvPr>
          <p:cNvSpPr/>
          <p:nvPr/>
        </p:nvSpPr>
        <p:spPr>
          <a:xfrm>
            <a:off x="320040" y="420624"/>
            <a:ext cx="1088136" cy="46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9120593-D8F6-4FF3-ADCE-D2BEA97C552A}"/>
              </a:ext>
            </a:extLst>
          </p:cNvPr>
          <p:cNvPicPr>
            <a:picLocks noChangeAspect="1"/>
          </p:cNvPicPr>
          <p:nvPr/>
        </p:nvPicPr>
        <p:blipFill>
          <a:blip r:embed="rId3"/>
          <a:stretch>
            <a:fillRect/>
          </a:stretch>
        </p:blipFill>
        <p:spPr>
          <a:xfrm>
            <a:off x="3149512" y="399708"/>
            <a:ext cx="4048730" cy="981075"/>
          </a:xfrm>
          <a:prstGeom prst="rect">
            <a:avLst/>
          </a:prstGeom>
        </p:spPr>
      </p:pic>
      <p:grpSp>
        <p:nvGrpSpPr>
          <p:cNvPr id="4" name="Group 3">
            <a:extLst>
              <a:ext uri="{FF2B5EF4-FFF2-40B4-BE49-F238E27FC236}">
                <a16:creationId xmlns:a16="http://schemas.microsoft.com/office/drawing/2014/main" id="{0590A804-018A-4DD2-9E11-73CA4D4BC439}"/>
              </a:ext>
            </a:extLst>
          </p:cNvPr>
          <p:cNvGrpSpPr/>
          <p:nvPr/>
        </p:nvGrpSpPr>
        <p:grpSpPr>
          <a:xfrm>
            <a:off x="8827393" y="27822"/>
            <a:ext cx="3204771" cy="1527243"/>
            <a:chOff x="8827393" y="27822"/>
            <a:chExt cx="3204771" cy="1527243"/>
          </a:xfrm>
        </p:grpSpPr>
        <p:pic>
          <p:nvPicPr>
            <p:cNvPr id="31" name="Picture 5">
              <a:extLst>
                <a:ext uri="{FF2B5EF4-FFF2-40B4-BE49-F238E27FC236}">
                  <a16:creationId xmlns:a16="http://schemas.microsoft.com/office/drawing/2014/main" id="{08841045-E416-4346-8E73-A786EE3C9907}"/>
                </a:ext>
              </a:extLst>
            </p:cNvPr>
            <p:cNvPicPr>
              <a:picLocks noChangeAspect="1"/>
            </p:cNvPicPr>
            <p:nvPr/>
          </p:nvPicPr>
          <p:blipFill>
            <a:blip r:embed="rId4">
              <a:extLst>
                <a:ext uri="{28A0092B-C50C-407E-A947-70E740481C1C}">
                  <a14:useLocalDpi xmlns:a14="http://schemas.microsoft.com/office/drawing/2010/main" val="0"/>
                </a:ext>
              </a:extLst>
            </a:blip>
            <a:srcRect b="27000"/>
            <a:stretch>
              <a:fillRect/>
            </a:stretch>
          </p:blipFill>
          <p:spPr>
            <a:xfrm>
              <a:off x="8827393" y="132899"/>
              <a:ext cx="1490713" cy="1278178"/>
            </a:xfrm>
            <a:prstGeom prst="rect">
              <a:avLst/>
            </a:prstGeom>
          </p:spPr>
        </p:pic>
        <p:pic>
          <p:nvPicPr>
            <p:cNvPr id="12" name="Picture 11" descr="Logo&#10;&#10;Description automatically generated">
              <a:extLst>
                <a:ext uri="{FF2B5EF4-FFF2-40B4-BE49-F238E27FC236}">
                  <a16:creationId xmlns:a16="http://schemas.microsoft.com/office/drawing/2014/main" id="{D11EA0BB-109E-49AD-963F-96FF646FE1F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48358"/>
            <a:stretch>
              <a:fillRect/>
            </a:stretch>
          </p:blipFill>
          <p:spPr>
            <a:xfrm>
              <a:off x="10342737" y="27822"/>
              <a:ext cx="1689427" cy="1527243"/>
            </a:xfrm>
            <a:prstGeom prst="rect">
              <a:avLst/>
            </a:prstGeom>
          </p:spPr>
        </p:pic>
        <p:cxnSp>
          <p:nvCxnSpPr>
            <p:cNvPr id="20" name="Straight Connector 19">
              <a:extLst>
                <a:ext uri="{FF2B5EF4-FFF2-40B4-BE49-F238E27FC236}">
                  <a16:creationId xmlns:a16="http://schemas.microsoft.com/office/drawing/2014/main" id="{2A2033F0-ECF5-4309-BCEF-09C1D5640678}"/>
                </a:ext>
              </a:extLst>
            </p:cNvPr>
            <p:cNvCxnSpPr/>
            <p:nvPr/>
          </p:nvCxnSpPr>
          <p:spPr>
            <a:xfrm flipH="1">
              <a:off x="10284053" y="247021"/>
              <a:ext cx="0" cy="11051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60424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5C3-9D92-486D-A167-166B2A4EAF84}"/>
              </a:ext>
            </a:extLst>
          </p:cNvPr>
          <p:cNvSpPr>
            <a:spLocks noGrp="1"/>
          </p:cNvSpPr>
          <p:nvPr>
            <p:ph type="title"/>
          </p:nvPr>
        </p:nvSpPr>
        <p:spPr>
          <a:xfrm>
            <a:off x="201343" y="0"/>
            <a:ext cx="9612000" cy="564326"/>
          </a:xfrm>
        </p:spPr>
        <p:txBody>
          <a:bodyPr>
            <a:normAutofit/>
          </a:bodyPr>
          <a:lstStyle/>
          <a:p>
            <a:r>
              <a:rPr lang="en-CA" b="0" dirty="0">
                <a:solidFill>
                  <a:schemeClr val="bg2"/>
                </a:solidFill>
              </a:rPr>
              <a:t>Connection</a:t>
            </a:r>
          </a:p>
        </p:txBody>
      </p:sp>
      <p:sp>
        <p:nvSpPr>
          <p:cNvPr id="59" name="TextBox 58">
            <a:extLst>
              <a:ext uri="{FF2B5EF4-FFF2-40B4-BE49-F238E27FC236}">
                <a16:creationId xmlns:a16="http://schemas.microsoft.com/office/drawing/2014/main" id="{A9D61044-BE64-4FA8-9641-7AAF80285071}"/>
              </a:ext>
            </a:extLst>
          </p:cNvPr>
          <p:cNvSpPr txBox="1"/>
          <p:nvPr/>
        </p:nvSpPr>
        <p:spPr>
          <a:xfrm>
            <a:off x="143030" y="1496773"/>
            <a:ext cx="1248683"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solidFill>
                  <a:schemeClr val="tx1">
                    <a:lumMod val="65000"/>
                    <a:lumOff val="35000"/>
                  </a:schemeClr>
                </a:solidFill>
                <a:latin typeface="Arial" panose="020B0604020202020204" pitchFamily="34" charset="0"/>
                <a:cs typeface="Arial" panose="020B0604020202020204" pitchFamily="34" charset="0"/>
              </a:rPr>
              <a:t>Connecting</a:t>
            </a:r>
          </a:p>
        </p:txBody>
      </p:sp>
      <p:sp>
        <p:nvSpPr>
          <p:cNvPr id="4" name="Slide Number Placeholder 3">
            <a:extLst>
              <a:ext uri="{FF2B5EF4-FFF2-40B4-BE49-F238E27FC236}">
                <a16:creationId xmlns:a16="http://schemas.microsoft.com/office/drawing/2014/main" id="{3AB0ED53-2ECB-386C-E045-69DC5C7605B3}"/>
              </a:ext>
            </a:extLst>
          </p:cNvPr>
          <p:cNvSpPr>
            <a:spLocks noGrp="1"/>
          </p:cNvSpPr>
          <p:nvPr>
            <p:ph type="sldNum" sz="quarter" idx="4"/>
          </p:nvPr>
        </p:nvSpPr>
        <p:spPr/>
        <p:txBody>
          <a:bodyPr/>
          <a:lstStyle/>
          <a:p>
            <a:fld id="{13DAD56E-802A-2646-A8DB-6610A51D0FC3}" type="slidenum">
              <a:rPr lang="en-IN" smtClean="0"/>
              <a:t>10</a:t>
            </a:fld>
            <a:endParaRPr lang="en-IN"/>
          </a:p>
        </p:txBody>
      </p:sp>
      <p:sp>
        <p:nvSpPr>
          <p:cNvPr id="3" name="TextBox 2">
            <a:extLst>
              <a:ext uri="{FF2B5EF4-FFF2-40B4-BE49-F238E27FC236}">
                <a16:creationId xmlns:a16="http://schemas.microsoft.com/office/drawing/2014/main" id="{1C03684B-E479-0534-077F-C5419BE9D385}"/>
              </a:ext>
            </a:extLst>
          </p:cNvPr>
          <p:cNvSpPr txBox="1"/>
          <p:nvPr/>
        </p:nvSpPr>
        <p:spPr>
          <a:xfrm>
            <a:off x="104257" y="4635368"/>
            <a:ext cx="128745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solidFill>
                  <a:schemeClr val="tx1">
                    <a:lumMod val="65000"/>
                    <a:lumOff val="35000"/>
                  </a:schemeClr>
                </a:solidFill>
                <a:latin typeface="Arial" panose="020B0604020202020204" pitchFamily="34" charset="0"/>
                <a:cs typeface="Arial" panose="020B0604020202020204" pitchFamily="34" charset="0"/>
              </a:rPr>
              <a:t>Direct flight</a:t>
            </a:r>
          </a:p>
        </p:txBody>
      </p:sp>
      <p:pic>
        <p:nvPicPr>
          <p:cNvPr id="7" name="Picture 6">
            <a:extLst>
              <a:ext uri="{FF2B5EF4-FFF2-40B4-BE49-F238E27FC236}">
                <a16:creationId xmlns:a16="http://schemas.microsoft.com/office/drawing/2014/main" id="{521FD746-BCEF-1DF1-0F21-6ADF14E2E46A}"/>
              </a:ext>
            </a:extLst>
          </p:cNvPr>
          <p:cNvPicPr>
            <a:picLocks noChangeAspect="1"/>
          </p:cNvPicPr>
          <p:nvPr/>
        </p:nvPicPr>
        <p:blipFill>
          <a:blip r:embed="rId3"/>
          <a:stretch>
            <a:fillRect/>
          </a:stretch>
        </p:blipFill>
        <p:spPr>
          <a:xfrm>
            <a:off x="1391713" y="847533"/>
            <a:ext cx="10211685" cy="1805407"/>
          </a:xfrm>
          <a:prstGeom prst="rect">
            <a:avLst/>
          </a:prstGeom>
          <a:ln>
            <a:solidFill>
              <a:schemeClr val="tx1"/>
            </a:solidFill>
          </a:ln>
        </p:spPr>
      </p:pic>
      <p:pic>
        <p:nvPicPr>
          <p:cNvPr id="10" name="Picture 9">
            <a:extLst>
              <a:ext uri="{FF2B5EF4-FFF2-40B4-BE49-F238E27FC236}">
                <a16:creationId xmlns:a16="http://schemas.microsoft.com/office/drawing/2014/main" id="{9E31B251-0572-B283-2E5D-CAE4C08E041A}"/>
              </a:ext>
            </a:extLst>
          </p:cNvPr>
          <p:cNvPicPr>
            <a:picLocks noChangeAspect="1"/>
          </p:cNvPicPr>
          <p:nvPr/>
        </p:nvPicPr>
        <p:blipFill>
          <a:blip r:embed="rId4"/>
          <a:stretch>
            <a:fillRect/>
          </a:stretch>
        </p:blipFill>
        <p:spPr>
          <a:xfrm>
            <a:off x="1391714" y="4008140"/>
            <a:ext cx="10336866" cy="2094080"/>
          </a:xfrm>
          <a:prstGeom prst="rect">
            <a:avLst/>
          </a:prstGeom>
          <a:ln>
            <a:solidFill>
              <a:schemeClr val="tx1"/>
            </a:solidFill>
          </a:ln>
        </p:spPr>
      </p:pic>
    </p:spTree>
    <p:extLst>
      <p:ext uri="{BB962C8B-B14F-4D97-AF65-F5344CB8AC3E}">
        <p14:creationId xmlns:p14="http://schemas.microsoft.com/office/powerpoint/2010/main" val="34204473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5C3-9D92-486D-A167-166B2A4EAF84}"/>
              </a:ext>
            </a:extLst>
          </p:cNvPr>
          <p:cNvSpPr>
            <a:spLocks noGrp="1"/>
          </p:cNvSpPr>
          <p:nvPr>
            <p:ph type="title"/>
          </p:nvPr>
        </p:nvSpPr>
        <p:spPr>
          <a:xfrm>
            <a:off x="201343" y="0"/>
            <a:ext cx="9612000" cy="564326"/>
          </a:xfrm>
        </p:spPr>
        <p:txBody>
          <a:bodyPr>
            <a:normAutofit/>
          </a:bodyPr>
          <a:lstStyle/>
          <a:p>
            <a:r>
              <a:rPr lang="en-CA" b="0" dirty="0">
                <a:solidFill>
                  <a:schemeClr val="bg2"/>
                </a:solidFill>
              </a:rPr>
              <a:t>Terminal</a:t>
            </a:r>
          </a:p>
        </p:txBody>
      </p:sp>
      <p:sp>
        <p:nvSpPr>
          <p:cNvPr id="59" name="TextBox 58">
            <a:extLst>
              <a:ext uri="{FF2B5EF4-FFF2-40B4-BE49-F238E27FC236}">
                <a16:creationId xmlns:a16="http://schemas.microsoft.com/office/drawing/2014/main" id="{A9D61044-BE64-4FA8-9641-7AAF80285071}"/>
              </a:ext>
            </a:extLst>
          </p:cNvPr>
          <p:cNvSpPr txBox="1"/>
          <p:nvPr/>
        </p:nvSpPr>
        <p:spPr>
          <a:xfrm>
            <a:off x="63004" y="819996"/>
            <a:ext cx="55050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solidFill>
                  <a:schemeClr val="tx1">
                    <a:lumMod val="65000"/>
                    <a:lumOff val="35000"/>
                  </a:schemeClr>
                </a:solidFill>
                <a:latin typeface="Arial" panose="020B0604020202020204" pitchFamily="34" charset="0"/>
                <a:cs typeface="Arial" panose="020B0604020202020204" pitchFamily="34" charset="0"/>
              </a:rPr>
              <a:t>1A</a:t>
            </a:r>
          </a:p>
        </p:txBody>
      </p:sp>
      <p:sp>
        <p:nvSpPr>
          <p:cNvPr id="4" name="Slide Number Placeholder 3">
            <a:extLst>
              <a:ext uri="{FF2B5EF4-FFF2-40B4-BE49-F238E27FC236}">
                <a16:creationId xmlns:a16="http://schemas.microsoft.com/office/drawing/2014/main" id="{3AB0ED53-2ECB-386C-E045-69DC5C7605B3}"/>
              </a:ext>
            </a:extLst>
          </p:cNvPr>
          <p:cNvSpPr>
            <a:spLocks noGrp="1"/>
          </p:cNvSpPr>
          <p:nvPr>
            <p:ph type="sldNum" sz="quarter" idx="4"/>
          </p:nvPr>
        </p:nvSpPr>
        <p:spPr/>
        <p:txBody>
          <a:bodyPr/>
          <a:lstStyle/>
          <a:p>
            <a:fld id="{13DAD56E-802A-2646-A8DB-6610A51D0FC3}" type="slidenum">
              <a:rPr lang="en-IN" smtClean="0"/>
              <a:t>11</a:t>
            </a:fld>
            <a:endParaRPr lang="en-IN"/>
          </a:p>
        </p:txBody>
      </p:sp>
      <p:sp>
        <p:nvSpPr>
          <p:cNvPr id="6" name="TextBox 5">
            <a:extLst>
              <a:ext uri="{FF2B5EF4-FFF2-40B4-BE49-F238E27FC236}">
                <a16:creationId xmlns:a16="http://schemas.microsoft.com/office/drawing/2014/main" id="{11CD961B-B128-7535-DA8B-C1ABD78A4506}"/>
              </a:ext>
            </a:extLst>
          </p:cNvPr>
          <p:cNvSpPr txBox="1"/>
          <p:nvPr/>
        </p:nvSpPr>
        <p:spPr>
          <a:xfrm>
            <a:off x="63004" y="2439471"/>
            <a:ext cx="55050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solidFill>
                  <a:schemeClr val="tx1">
                    <a:lumMod val="65000"/>
                    <a:lumOff val="35000"/>
                  </a:schemeClr>
                </a:solidFill>
                <a:latin typeface="Arial" panose="020B0604020202020204" pitchFamily="34" charset="0"/>
                <a:cs typeface="Arial" panose="020B0604020202020204" pitchFamily="34" charset="0"/>
              </a:rPr>
              <a:t>1B</a:t>
            </a:r>
          </a:p>
        </p:txBody>
      </p:sp>
      <p:sp>
        <p:nvSpPr>
          <p:cNvPr id="5" name="TextBox 4">
            <a:extLst>
              <a:ext uri="{FF2B5EF4-FFF2-40B4-BE49-F238E27FC236}">
                <a16:creationId xmlns:a16="http://schemas.microsoft.com/office/drawing/2014/main" id="{1F33DAC2-DAA6-4792-9FE3-745663EDFA49}"/>
              </a:ext>
            </a:extLst>
          </p:cNvPr>
          <p:cNvSpPr txBox="1"/>
          <p:nvPr/>
        </p:nvSpPr>
        <p:spPr>
          <a:xfrm>
            <a:off x="80729" y="3930960"/>
            <a:ext cx="55050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solidFill>
                  <a:schemeClr val="tx1">
                    <a:lumMod val="65000"/>
                    <a:lumOff val="35000"/>
                  </a:schemeClr>
                </a:solidFill>
                <a:latin typeface="Arial" panose="020B0604020202020204" pitchFamily="34" charset="0"/>
                <a:cs typeface="Arial" panose="020B0604020202020204" pitchFamily="34" charset="0"/>
              </a:rPr>
              <a:t>1C</a:t>
            </a:r>
          </a:p>
        </p:txBody>
      </p:sp>
      <p:sp>
        <p:nvSpPr>
          <p:cNvPr id="7" name="TextBox 6">
            <a:extLst>
              <a:ext uri="{FF2B5EF4-FFF2-40B4-BE49-F238E27FC236}">
                <a16:creationId xmlns:a16="http://schemas.microsoft.com/office/drawing/2014/main" id="{FE0E0215-F613-4EF8-2162-D913BDA4847E}"/>
              </a:ext>
            </a:extLst>
          </p:cNvPr>
          <p:cNvSpPr txBox="1"/>
          <p:nvPr/>
        </p:nvSpPr>
        <p:spPr>
          <a:xfrm>
            <a:off x="68469" y="5580931"/>
            <a:ext cx="55050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solidFill>
                  <a:schemeClr val="tx1">
                    <a:lumMod val="65000"/>
                    <a:lumOff val="35000"/>
                  </a:schemeClr>
                </a:solidFill>
                <a:latin typeface="Arial" panose="020B0604020202020204" pitchFamily="34" charset="0"/>
                <a:cs typeface="Arial" panose="020B0604020202020204" pitchFamily="34" charset="0"/>
              </a:rPr>
              <a:t>1D</a:t>
            </a:r>
          </a:p>
        </p:txBody>
      </p:sp>
      <p:pic>
        <p:nvPicPr>
          <p:cNvPr id="10" name="Picture 9">
            <a:extLst>
              <a:ext uri="{FF2B5EF4-FFF2-40B4-BE49-F238E27FC236}">
                <a16:creationId xmlns:a16="http://schemas.microsoft.com/office/drawing/2014/main" id="{6DA0966F-1D6F-3D44-E8CC-7A5FA969E8E2}"/>
              </a:ext>
            </a:extLst>
          </p:cNvPr>
          <p:cNvPicPr>
            <a:picLocks noChangeAspect="1"/>
          </p:cNvPicPr>
          <p:nvPr/>
        </p:nvPicPr>
        <p:blipFill>
          <a:blip r:embed="rId3"/>
          <a:stretch>
            <a:fillRect/>
          </a:stretch>
        </p:blipFill>
        <p:spPr>
          <a:xfrm>
            <a:off x="748104" y="564327"/>
            <a:ext cx="10449853" cy="1432684"/>
          </a:xfrm>
          <a:prstGeom prst="rect">
            <a:avLst/>
          </a:prstGeom>
          <a:ln>
            <a:solidFill>
              <a:schemeClr val="tx1"/>
            </a:solidFill>
          </a:ln>
        </p:spPr>
      </p:pic>
      <p:pic>
        <p:nvPicPr>
          <p:cNvPr id="14" name="Picture 13">
            <a:extLst>
              <a:ext uri="{FF2B5EF4-FFF2-40B4-BE49-F238E27FC236}">
                <a16:creationId xmlns:a16="http://schemas.microsoft.com/office/drawing/2014/main" id="{5DAE4817-E45A-F2F9-8058-3F1ED3F78A28}"/>
              </a:ext>
            </a:extLst>
          </p:cNvPr>
          <p:cNvPicPr>
            <a:picLocks noChangeAspect="1"/>
          </p:cNvPicPr>
          <p:nvPr/>
        </p:nvPicPr>
        <p:blipFill>
          <a:blip r:embed="rId4"/>
          <a:stretch>
            <a:fillRect/>
          </a:stretch>
        </p:blipFill>
        <p:spPr>
          <a:xfrm>
            <a:off x="748104" y="2071442"/>
            <a:ext cx="10449853" cy="1432684"/>
          </a:xfrm>
          <a:prstGeom prst="rect">
            <a:avLst/>
          </a:prstGeom>
          <a:ln>
            <a:solidFill>
              <a:schemeClr val="tx1"/>
            </a:solidFill>
          </a:ln>
        </p:spPr>
      </p:pic>
      <p:pic>
        <p:nvPicPr>
          <p:cNvPr id="16" name="Picture 15">
            <a:extLst>
              <a:ext uri="{FF2B5EF4-FFF2-40B4-BE49-F238E27FC236}">
                <a16:creationId xmlns:a16="http://schemas.microsoft.com/office/drawing/2014/main" id="{CEDFAE61-473C-4C6B-2C46-7B119A0F981A}"/>
              </a:ext>
            </a:extLst>
          </p:cNvPr>
          <p:cNvPicPr>
            <a:picLocks noChangeAspect="1"/>
          </p:cNvPicPr>
          <p:nvPr/>
        </p:nvPicPr>
        <p:blipFill>
          <a:blip r:embed="rId5"/>
          <a:stretch>
            <a:fillRect/>
          </a:stretch>
        </p:blipFill>
        <p:spPr>
          <a:xfrm>
            <a:off x="765828" y="3592859"/>
            <a:ext cx="10449853" cy="1432684"/>
          </a:xfrm>
          <a:prstGeom prst="rect">
            <a:avLst/>
          </a:prstGeom>
          <a:ln>
            <a:solidFill>
              <a:schemeClr val="tx1"/>
            </a:solidFill>
          </a:ln>
        </p:spPr>
      </p:pic>
      <p:pic>
        <p:nvPicPr>
          <p:cNvPr id="18" name="Picture 17">
            <a:extLst>
              <a:ext uri="{FF2B5EF4-FFF2-40B4-BE49-F238E27FC236}">
                <a16:creationId xmlns:a16="http://schemas.microsoft.com/office/drawing/2014/main" id="{59A3F450-96A9-956B-13A3-D4F868D1E479}"/>
              </a:ext>
            </a:extLst>
          </p:cNvPr>
          <p:cNvPicPr>
            <a:picLocks noChangeAspect="1"/>
          </p:cNvPicPr>
          <p:nvPr/>
        </p:nvPicPr>
        <p:blipFill>
          <a:blip r:embed="rId6"/>
          <a:stretch>
            <a:fillRect/>
          </a:stretch>
        </p:blipFill>
        <p:spPr>
          <a:xfrm>
            <a:off x="765829" y="5077170"/>
            <a:ext cx="10449853" cy="1432684"/>
          </a:xfrm>
          <a:prstGeom prst="rect">
            <a:avLst/>
          </a:prstGeom>
          <a:ln>
            <a:solidFill>
              <a:schemeClr val="tx1"/>
            </a:solidFill>
          </a:ln>
        </p:spPr>
      </p:pic>
    </p:spTree>
    <p:extLst>
      <p:ext uri="{BB962C8B-B14F-4D97-AF65-F5344CB8AC3E}">
        <p14:creationId xmlns:p14="http://schemas.microsoft.com/office/powerpoint/2010/main" val="15503181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5C3-9D92-486D-A167-166B2A4EAF84}"/>
              </a:ext>
            </a:extLst>
          </p:cNvPr>
          <p:cNvSpPr>
            <a:spLocks noGrp="1"/>
          </p:cNvSpPr>
          <p:nvPr>
            <p:ph type="title"/>
          </p:nvPr>
        </p:nvSpPr>
        <p:spPr>
          <a:xfrm>
            <a:off x="201343" y="0"/>
            <a:ext cx="9612000" cy="564326"/>
          </a:xfrm>
        </p:spPr>
        <p:txBody>
          <a:bodyPr>
            <a:normAutofit/>
          </a:bodyPr>
          <a:lstStyle/>
          <a:p>
            <a:r>
              <a:rPr lang="en-CA" b="0" dirty="0">
                <a:solidFill>
                  <a:schemeClr val="bg2"/>
                </a:solidFill>
              </a:rPr>
              <a:t>Airport Crowdedness</a:t>
            </a:r>
          </a:p>
        </p:txBody>
      </p:sp>
      <p:sp>
        <p:nvSpPr>
          <p:cNvPr id="59" name="TextBox 58">
            <a:extLst>
              <a:ext uri="{FF2B5EF4-FFF2-40B4-BE49-F238E27FC236}">
                <a16:creationId xmlns:a16="http://schemas.microsoft.com/office/drawing/2014/main" id="{A9D61044-BE64-4FA8-9641-7AAF80285071}"/>
              </a:ext>
            </a:extLst>
          </p:cNvPr>
          <p:cNvSpPr txBox="1"/>
          <p:nvPr/>
        </p:nvSpPr>
        <p:spPr>
          <a:xfrm>
            <a:off x="0" y="1551417"/>
            <a:ext cx="992975"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solidFill>
                  <a:schemeClr val="tx1">
                    <a:lumMod val="65000"/>
                    <a:lumOff val="35000"/>
                  </a:schemeClr>
                </a:solidFill>
                <a:latin typeface="Arial" panose="020B0604020202020204" pitchFamily="34" charset="0"/>
                <a:cs typeface="Arial" panose="020B0604020202020204" pitchFamily="34" charset="0"/>
              </a:rPr>
              <a:t>Crowded</a:t>
            </a:r>
          </a:p>
        </p:txBody>
      </p:sp>
      <p:sp>
        <p:nvSpPr>
          <p:cNvPr id="4" name="Slide Number Placeholder 3">
            <a:extLst>
              <a:ext uri="{FF2B5EF4-FFF2-40B4-BE49-F238E27FC236}">
                <a16:creationId xmlns:a16="http://schemas.microsoft.com/office/drawing/2014/main" id="{3AB0ED53-2ECB-386C-E045-69DC5C7605B3}"/>
              </a:ext>
            </a:extLst>
          </p:cNvPr>
          <p:cNvSpPr>
            <a:spLocks noGrp="1"/>
          </p:cNvSpPr>
          <p:nvPr>
            <p:ph type="sldNum" sz="quarter" idx="4"/>
          </p:nvPr>
        </p:nvSpPr>
        <p:spPr/>
        <p:txBody>
          <a:bodyPr/>
          <a:lstStyle/>
          <a:p>
            <a:fld id="{13DAD56E-802A-2646-A8DB-6610A51D0FC3}" type="slidenum">
              <a:rPr lang="en-IN" smtClean="0"/>
              <a:t>12</a:t>
            </a:fld>
            <a:endParaRPr lang="en-IN"/>
          </a:p>
        </p:txBody>
      </p:sp>
      <p:sp>
        <p:nvSpPr>
          <p:cNvPr id="6" name="TextBox 5">
            <a:extLst>
              <a:ext uri="{FF2B5EF4-FFF2-40B4-BE49-F238E27FC236}">
                <a16:creationId xmlns:a16="http://schemas.microsoft.com/office/drawing/2014/main" id="{11CD961B-B128-7535-DA8B-C1ABD78A4506}"/>
              </a:ext>
            </a:extLst>
          </p:cNvPr>
          <p:cNvSpPr txBox="1"/>
          <p:nvPr/>
        </p:nvSpPr>
        <p:spPr>
          <a:xfrm>
            <a:off x="68385" y="4475587"/>
            <a:ext cx="992975"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solidFill>
                  <a:schemeClr val="tx1">
                    <a:lumMod val="65000"/>
                    <a:lumOff val="35000"/>
                  </a:schemeClr>
                </a:solidFill>
                <a:latin typeface="Arial" panose="020B0604020202020204" pitchFamily="34" charset="0"/>
                <a:cs typeface="Arial" panose="020B0604020202020204" pitchFamily="34" charset="0"/>
              </a:rPr>
              <a:t>Not Crowded</a:t>
            </a:r>
          </a:p>
        </p:txBody>
      </p:sp>
      <p:pic>
        <p:nvPicPr>
          <p:cNvPr id="7" name="Picture 6">
            <a:extLst>
              <a:ext uri="{FF2B5EF4-FFF2-40B4-BE49-F238E27FC236}">
                <a16:creationId xmlns:a16="http://schemas.microsoft.com/office/drawing/2014/main" id="{F6AEF8C3-7DFE-3A57-0F2E-648F49F9A787}"/>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992975" y="905663"/>
            <a:ext cx="10754266" cy="1912182"/>
          </a:xfrm>
          <a:prstGeom prst="rect">
            <a:avLst/>
          </a:prstGeom>
          <a:ln>
            <a:solidFill>
              <a:schemeClr val="tx1"/>
            </a:solidFill>
          </a:ln>
        </p:spPr>
      </p:pic>
      <p:pic>
        <p:nvPicPr>
          <p:cNvPr id="10" name="Picture 9">
            <a:extLst>
              <a:ext uri="{FF2B5EF4-FFF2-40B4-BE49-F238E27FC236}">
                <a16:creationId xmlns:a16="http://schemas.microsoft.com/office/drawing/2014/main" id="{B079756C-3DD4-686F-4A53-17985CE50CE0}"/>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992976" y="3970726"/>
            <a:ext cx="10754266" cy="2094172"/>
          </a:xfrm>
          <a:prstGeom prst="rect">
            <a:avLst/>
          </a:prstGeom>
          <a:ln>
            <a:solidFill>
              <a:schemeClr val="tx1"/>
            </a:solidFill>
          </a:ln>
        </p:spPr>
      </p:pic>
    </p:spTree>
    <p:extLst>
      <p:ext uri="{BB962C8B-B14F-4D97-AF65-F5344CB8AC3E}">
        <p14:creationId xmlns:p14="http://schemas.microsoft.com/office/powerpoint/2010/main" val="35604963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12E30C5C-E402-4978-A69D-08ABFA860256}"/>
              </a:ext>
            </a:extLst>
          </p:cNvPr>
          <p:cNvSpPr txBox="1"/>
          <p:nvPr/>
        </p:nvSpPr>
        <p:spPr>
          <a:xfrm>
            <a:off x="2627487" y="2900054"/>
            <a:ext cx="8803397" cy="810918"/>
          </a:xfrm>
          <a:prstGeom prst="rect">
            <a:avLst/>
          </a:prstGeom>
        </p:spPr>
        <p:txBody>
          <a:bodyPr vert="horz" lIns="91440" tIns="45720" rIns="91440" bIns="45720" rtlCol="0" anchor="t">
            <a:noAutofit/>
          </a:bodyPr>
          <a:lstStyle>
            <a:defPPr>
              <a:defRPr lang="en-US"/>
            </a:defPPr>
            <a:lvl1pPr marL="0" algn="l" defTabSz="914400" rtl="0" eaLnBrk="1" latinLnBrk="0" hangingPunct="1">
              <a:lnSpc>
                <a:spcPct val="90000"/>
              </a:lnSpc>
              <a:spcBef>
                <a:spcPct val="0"/>
              </a:spcBef>
              <a:buNone/>
              <a:defRPr sz="3800" b="1" kern="1200">
                <a:solidFill>
                  <a:srgbClr val="003A8C"/>
                </a:solidFill>
                <a:latin typeface="Helvetica" panose="020B0604020202020204" pitchFamily="34" charset="0"/>
                <a:ea typeface="+mj-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t>Airport Performance</a:t>
            </a:r>
          </a:p>
        </p:txBody>
      </p:sp>
    </p:spTree>
    <p:extLst>
      <p:ext uri="{BB962C8B-B14F-4D97-AF65-F5344CB8AC3E}">
        <p14:creationId xmlns:p14="http://schemas.microsoft.com/office/powerpoint/2010/main" val="18589821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18">
            <a:extLst>
              <a:ext uri="{FF2B5EF4-FFF2-40B4-BE49-F238E27FC236}">
                <a16:creationId xmlns:a16="http://schemas.microsoft.com/office/drawing/2014/main" id="{0BC98AD0-1A4F-4099-8395-146028C1A9B2}"/>
              </a:ext>
            </a:extLst>
          </p:cNvPr>
          <p:cNvGraphicFramePr>
            <a:graphicFrameLocks noGrp="1"/>
          </p:cNvGraphicFramePr>
          <p:nvPr>
            <p:extLst>
              <p:ext uri="{D42A27DB-BD31-4B8C-83A1-F6EECF244321}">
                <p14:modId xmlns:p14="http://schemas.microsoft.com/office/powerpoint/2010/main" val="1526850059"/>
              </p:ext>
            </p:extLst>
          </p:nvPr>
        </p:nvGraphicFramePr>
        <p:xfrm>
          <a:off x="4724400" y="1524003"/>
          <a:ext cx="7020560" cy="4464000"/>
        </p:xfrm>
        <a:graphic>
          <a:graphicData uri="http://schemas.openxmlformats.org/drawingml/2006/table">
            <a:tbl>
              <a:tblPr firstRow="1" bandRow="1">
                <a:tableStyleId>{2D5ABB26-0587-4C30-8999-92F81FD0307C}</a:tableStyleId>
              </a:tblPr>
              <a:tblGrid>
                <a:gridCol w="702817">
                  <a:extLst>
                    <a:ext uri="{9D8B030D-6E8A-4147-A177-3AD203B41FA5}">
                      <a16:colId xmlns:a16="http://schemas.microsoft.com/office/drawing/2014/main" val="2855524568"/>
                    </a:ext>
                  </a:extLst>
                </a:gridCol>
                <a:gridCol w="2169337">
                  <a:extLst>
                    <a:ext uri="{9D8B030D-6E8A-4147-A177-3AD203B41FA5}">
                      <a16:colId xmlns:a16="http://schemas.microsoft.com/office/drawing/2014/main" val="3028655941"/>
                    </a:ext>
                  </a:extLst>
                </a:gridCol>
                <a:gridCol w="4148406">
                  <a:extLst>
                    <a:ext uri="{9D8B030D-6E8A-4147-A177-3AD203B41FA5}">
                      <a16:colId xmlns:a16="http://schemas.microsoft.com/office/drawing/2014/main" val="1837332598"/>
                    </a:ext>
                  </a:extLst>
                </a:gridCol>
              </a:tblGrid>
              <a:tr h="792000">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dpi="0" rotWithShape="1">
                      <a:blip r:embed="rId3"/>
                      <a:stretch>
                        <a:fillRect/>
                      </a:stretch>
                    </a:blipFill>
                  </a:tcPr>
                </a:tc>
                <a:tc>
                  <a:txBody>
                    <a:bodyPr/>
                    <a:lstStyle/>
                    <a:p>
                      <a:pPr algn="l"/>
                      <a:r>
                        <a:rPr lang="en-CA" sz="1050" b="1" i="0" u="none" strike="noStrike" kern="1200">
                          <a:solidFill>
                            <a:schemeClr val="tx2"/>
                          </a:solidFill>
                          <a:effectLst/>
                          <a:latin typeface="Arial" panose="020B0604020202020204" pitchFamily="34" charset="0"/>
                          <a:ea typeface="+mn-ea"/>
                          <a:cs typeface="Arial" panose="020B0604020202020204" pitchFamily="34" charset="0"/>
                        </a:rPr>
                        <a:t>Main Reason for Travel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3465214"/>
                  </a:ext>
                </a:extLst>
              </a:tr>
              <a:tr h="792000">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a:blip r:embed="rId4"/>
                      <a:stretch>
                        <a:fillRect/>
                      </a:stretch>
                    </a:blipFill>
                  </a:tcPr>
                </a:tc>
                <a:tc>
                  <a:txBody>
                    <a:bodyPr/>
                    <a:lstStyle/>
                    <a:p>
                      <a:pPr algn="l"/>
                      <a:r>
                        <a:rPr lang="en-CA" sz="1050" b="1" i="0" u="none" strike="noStrike" kern="1200">
                          <a:solidFill>
                            <a:schemeClr val="tx2"/>
                          </a:solidFill>
                          <a:effectLst/>
                          <a:latin typeface="Arial" panose="020B0604020202020204" pitchFamily="34" charset="0"/>
                          <a:ea typeface="+mn-ea"/>
                          <a:cs typeface="Arial" panose="020B0604020202020204" pitchFamily="34" charset="0"/>
                        </a:rPr>
                        <a:t>Traffic Type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2926485"/>
                  </a:ext>
                </a:extLst>
              </a:tr>
              <a:tr h="720000">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a:blip r:embed="rId5"/>
                      <a:stretch>
                        <a:fillRect/>
                      </a:stretch>
                    </a:blipFill>
                  </a:tcPr>
                </a:tc>
                <a:tc>
                  <a:txBody>
                    <a:bodyPr/>
                    <a:lstStyle/>
                    <a:p>
                      <a:pPr algn="l"/>
                      <a:r>
                        <a:rPr lang="en-CA" sz="1050" b="1" i="0" u="none" strike="noStrike" kern="1200">
                          <a:solidFill>
                            <a:schemeClr val="tx2"/>
                          </a:solidFill>
                          <a:effectLst/>
                          <a:latin typeface="Arial" panose="020B0604020202020204" pitchFamily="34" charset="0"/>
                          <a:ea typeface="+mn-ea"/>
                          <a:cs typeface="Arial" panose="020B0604020202020204" pitchFamily="34" charset="0"/>
                        </a:rPr>
                        <a:t>Connection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934512"/>
                  </a:ext>
                </a:extLst>
              </a:tr>
              <a:tr h="720000">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a:blip r:embed="rId6"/>
                      <a:stretch>
                        <a:fillRect/>
                      </a:stretch>
                    </a:blipFill>
                  </a:tcPr>
                </a:tc>
                <a:tc>
                  <a:txBody>
                    <a:bodyPr/>
                    <a:lstStyle/>
                    <a:p>
                      <a:pPr algn="l"/>
                      <a:r>
                        <a:rPr lang="en-CA" sz="1050" b="1" i="0" u="none" strike="noStrike" kern="1200">
                          <a:solidFill>
                            <a:schemeClr val="tx2"/>
                          </a:solidFill>
                          <a:effectLst/>
                          <a:latin typeface="Arial" panose="020B0604020202020204" pitchFamily="34" charset="0"/>
                          <a:ea typeface="+mn-ea"/>
                          <a:cs typeface="Arial" panose="020B0604020202020204" pitchFamily="34" charset="0"/>
                        </a:rPr>
                        <a:t>Group Composition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392780"/>
                  </a:ext>
                </a:extLst>
              </a:tr>
              <a:tr h="720000">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a:blip r:embed="rId7"/>
                      <a:stretch>
                        <a:fillRect/>
                      </a:stretch>
                    </a:blipFill>
                  </a:tcPr>
                </a:tc>
                <a:tc>
                  <a:txBody>
                    <a:bodyPr/>
                    <a:lstStyle/>
                    <a:p>
                      <a:pPr algn="l"/>
                      <a:r>
                        <a:rPr lang="en-CA" sz="1050" b="1" i="0" u="none" strike="noStrike" kern="1200">
                          <a:solidFill>
                            <a:schemeClr val="tx2"/>
                          </a:solidFill>
                          <a:effectLst/>
                          <a:latin typeface="Arial" panose="020B0604020202020204" pitchFamily="34" charset="0"/>
                          <a:ea typeface="+mn-ea"/>
                          <a:cs typeface="Arial" panose="020B0604020202020204" pitchFamily="34" charset="0"/>
                        </a:rPr>
                        <a:t>Flight Status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7586905"/>
                  </a:ext>
                </a:extLst>
              </a:tr>
              <a:tr h="720000">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8"/>
                      <a:stretch>
                        <a:fillRect/>
                      </a:stretch>
                    </a:blip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050" b="1" i="0" u="none" strike="noStrike" kern="1200">
                          <a:solidFill>
                            <a:schemeClr val="tx2"/>
                          </a:solidFill>
                          <a:effectLst/>
                          <a:latin typeface="Arial" panose="020B0604020202020204" pitchFamily="34" charset="0"/>
                          <a:ea typeface="+mn-ea"/>
                          <a:cs typeface="Arial" panose="020B0604020202020204" pitchFamily="34" charset="0"/>
                        </a:rPr>
                        <a:t>Perception of Crowd*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8433876"/>
                  </a:ext>
                </a:extLst>
              </a:tr>
            </a:tbl>
          </a:graphicData>
        </a:graphic>
      </p:graphicFrame>
      <p:sp>
        <p:nvSpPr>
          <p:cNvPr id="35" name="Rectangle 34">
            <a:extLst>
              <a:ext uri="{FF2B5EF4-FFF2-40B4-BE49-F238E27FC236}">
                <a16:creationId xmlns:a16="http://schemas.microsoft.com/office/drawing/2014/main" id="{441E2C29-3670-4F39-BC00-7AA9EAA8F536}"/>
              </a:ext>
            </a:extLst>
          </p:cNvPr>
          <p:cNvSpPr/>
          <p:nvPr/>
        </p:nvSpPr>
        <p:spPr>
          <a:xfrm>
            <a:off x="342901" y="1202672"/>
            <a:ext cx="4074566" cy="4754994"/>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DCF830FE-03CD-48A2-B7BF-3C063A81A522}"/>
              </a:ext>
            </a:extLst>
          </p:cNvPr>
          <p:cNvSpPr>
            <a:spLocks noGrp="1"/>
          </p:cNvSpPr>
          <p:nvPr>
            <p:ph type="title"/>
          </p:nvPr>
        </p:nvSpPr>
        <p:spPr>
          <a:xfrm>
            <a:off x="527305" y="148009"/>
            <a:ext cx="9611999" cy="577763"/>
          </a:xfrm>
        </p:spPr>
        <p:txBody>
          <a:bodyPr>
            <a:normAutofit/>
          </a:bodyPr>
          <a:lstStyle/>
          <a:p>
            <a:r>
              <a:rPr lang="en-IN" b="0" dirty="0">
                <a:solidFill>
                  <a:schemeClr val="bg2"/>
                </a:solidFill>
              </a:rPr>
              <a:t>Overall Satisfaction by Segments</a:t>
            </a:r>
            <a:endParaRPr lang="en-CA" b="0" dirty="0">
              <a:solidFill>
                <a:schemeClr val="bg2"/>
              </a:solidFill>
            </a:endParaRPr>
          </a:p>
        </p:txBody>
      </p:sp>
      <p:sp>
        <p:nvSpPr>
          <p:cNvPr id="36" name="Rectangle 35">
            <a:extLst>
              <a:ext uri="{FF2B5EF4-FFF2-40B4-BE49-F238E27FC236}">
                <a16:creationId xmlns:a16="http://schemas.microsoft.com/office/drawing/2014/main" id="{6BB14ECE-7A0E-45B8-A20B-5E7A6DDE49BF}"/>
              </a:ext>
            </a:extLst>
          </p:cNvPr>
          <p:cNvSpPr/>
          <p:nvPr/>
        </p:nvSpPr>
        <p:spPr>
          <a:xfrm>
            <a:off x="447040" y="1202672"/>
            <a:ext cx="3820160" cy="321331"/>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Overall Satisfaction</a:t>
            </a:r>
            <a:endParaRPr lang="en-CA" sz="1050">
              <a:solidFill>
                <a:schemeClr val="tx1">
                  <a:lumMod val="65000"/>
                  <a:lumOff val="35000"/>
                </a:schemeClr>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43EFE094-48E1-4700-956C-3F58D950F7A6}"/>
              </a:ext>
            </a:extLst>
          </p:cNvPr>
          <p:cNvSpPr/>
          <p:nvPr/>
        </p:nvSpPr>
        <p:spPr>
          <a:xfrm>
            <a:off x="4724400" y="1202672"/>
            <a:ext cx="7020560" cy="321331"/>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Overall Satisfaction by:</a:t>
            </a:r>
            <a:endParaRPr lang="en-CA" sz="105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49" name="Chart 48">
            <a:extLst>
              <a:ext uri="{FF2B5EF4-FFF2-40B4-BE49-F238E27FC236}">
                <a16:creationId xmlns:a16="http://schemas.microsoft.com/office/drawing/2014/main" id="{51CB473F-3AE8-4866-BE00-39A57346F368}"/>
              </a:ext>
            </a:extLst>
          </p:cNvPr>
          <p:cNvGraphicFramePr/>
          <p:nvPr/>
        </p:nvGraphicFramePr>
        <p:xfrm>
          <a:off x="447039" y="1393369"/>
          <a:ext cx="3820159" cy="32401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2" name="Table 11">
            <a:extLst>
              <a:ext uri="{FF2B5EF4-FFF2-40B4-BE49-F238E27FC236}">
                <a16:creationId xmlns:a16="http://schemas.microsoft.com/office/drawing/2014/main" id="{6BE22883-6940-4D89-B5F2-87734BF053D1}"/>
              </a:ext>
            </a:extLst>
          </p:cNvPr>
          <p:cNvGraphicFramePr>
            <a:graphicFrameLocks noGrp="1"/>
          </p:cNvGraphicFramePr>
          <p:nvPr/>
        </p:nvGraphicFramePr>
        <p:xfrm>
          <a:off x="447040" y="4716230"/>
          <a:ext cx="3820160" cy="1001961"/>
        </p:xfrm>
        <a:graphic>
          <a:graphicData uri="http://schemas.openxmlformats.org/drawingml/2006/table">
            <a:tbl>
              <a:tblPr firstRow="1" bandRow="1">
                <a:tableStyleId>{2D5ABB26-0587-4C30-8999-92F81FD0307C}</a:tableStyleId>
              </a:tblPr>
              <a:tblGrid>
                <a:gridCol w="764032">
                  <a:extLst>
                    <a:ext uri="{9D8B030D-6E8A-4147-A177-3AD203B41FA5}">
                      <a16:colId xmlns:a16="http://schemas.microsoft.com/office/drawing/2014/main" val="4072597829"/>
                    </a:ext>
                  </a:extLst>
                </a:gridCol>
                <a:gridCol w="764032">
                  <a:extLst>
                    <a:ext uri="{9D8B030D-6E8A-4147-A177-3AD203B41FA5}">
                      <a16:colId xmlns:a16="http://schemas.microsoft.com/office/drawing/2014/main" val="2885621147"/>
                    </a:ext>
                  </a:extLst>
                </a:gridCol>
                <a:gridCol w="764032">
                  <a:extLst>
                    <a:ext uri="{9D8B030D-6E8A-4147-A177-3AD203B41FA5}">
                      <a16:colId xmlns:a16="http://schemas.microsoft.com/office/drawing/2014/main" val="2499703377"/>
                    </a:ext>
                  </a:extLst>
                </a:gridCol>
                <a:gridCol w="764032">
                  <a:extLst>
                    <a:ext uri="{9D8B030D-6E8A-4147-A177-3AD203B41FA5}">
                      <a16:colId xmlns:a16="http://schemas.microsoft.com/office/drawing/2014/main" val="99684561"/>
                    </a:ext>
                  </a:extLst>
                </a:gridCol>
                <a:gridCol w="764032">
                  <a:extLst>
                    <a:ext uri="{9D8B030D-6E8A-4147-A177-3AD203B41FA5}">
                      <a16:colId xmlns:a16="http://schemas.microsoft.com/office/drawing/2014/main" val="1089539668"/>
                    </a:ext>
                  </a:extLst>
                </a:gridCol>
              </a:tblGrid>
              <a:tr h="333987">
                <a:tc gridSpan="5">
                  <a:txBody>
                    <a:bodyPr/>
                    <a:lstStyle/>
                    <a:p>
                      <a:pPr algn="ctr"/>
                      <a:r>
                        <a:rPr lang="en-CA" sz="1200" b="1">
                          <a:solidFill>
                            <a:schemeClr val="tx1">
                              <a:lumMod val="65000"/>
                              <a:lumOff val="35000"/>
                            </a:schemeClr>
                          </a:solidFill>
                          <a:latin typeface="Arial" panose="020B0604020202020204" pitchFamily="34" charset="0"/>
                          <a:cs typeface="Arial" panose="020B0604020202020204" pitchFamily="34" charset="0"/>
                        </a:rPr>
                        <a:t>Score Distribution</a:t>
                      </a:r>
                    </a:p>
                  </a:txBody>
                  <a:tcPr marL="45720" marR="45720" anchor="ctr">
                    <a:lnB w="12700" cap="flat" cmpd="sng" algn="ctr">
                      <a:noFill/>
                      <a:prstDash val="solid"/>
                      <a:round/>
                      <a:headEnd type="none" w="med" len="med"/>
                      <a:tailEnd type="none" w="med" len="med"/>
                    </a:lnB>
                    <a:noFill/>
                  </a:tcPr>
                </a:tc>
                <a:tc hMerge="1">
                  <a:txBody>
                    <a:bodyPr/>
                    <a:lstStyle/>
                    <a:p>
                      <a:pPr algn="ctr"/>
                      <a:endParaRPr lang="en-CA" sz="1050" b="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solidFill>
                  </a:tcPr>
                </a:tc>
                <a:tc hMerge="1">
                  <a:txBody>
                    <a:bodyPr/>
                    <a:lstStyle/>
                    <a:p>
                      <a:pPr algn="ctr"/>
                      <a:endParaRPr lang="en-CA" sz="1050" b="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hMerge="1">
                  <a:txBody>
                    <a:bodyPr/>
                    <a:lstStyle/>
                    <a:p>
                      <a:pPr algn="ctr"/>
                      <a:endParaRPr lang="en-CA" sz="1050" b="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3"/>
                    </a:solidFill>
                  </a:tcPr>
                </a:tc>
                <a:tc hMerge="1">
                  <a:txBody>
                    <a:bodyPr/>
                    <a:lstStyle/>
                    <a:p>
                      <a:pPr algn="ctr"/>
                      <a:endParaRPr lang="en-CA" sz="1050" b="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solidFill>
                      <a:schemeClr val="tx1">
                        <a:lumMod val="50000"/>
                        <a:lumOff val="50000"/>
                      </a:schemeClr>
                    </a:solidFill>
                  </a:tcPr>
                </a:tc>
                <a:extLst>
                  <a:ext uri="{0D108BD9-81ED-4DB2-BD59-A6C34878D82A}">
                    <a16:rowId xmlns:a16="http://schemas.microsoft.com/office/drawing/2014/main" val="2965578475"/>
                  </a:ext>
                </a:extLst>
              </a:tr>
              <a:tr h="333987">
                <a:tc>
                  <a:txBody>
                    <a:bodyPr/>
                    <a:lstStyle/>
                    <a:p>
                      <a:pPr algn="ctr"/>
                      <a:r>
                        <a:rPr lang="en-CA" sz="1050" b="0">
                          <a:solidFill>
                            <a:schemeClr val="bg1"/>
                          </a:solidFill>
                          <a:latin typeface="Arial" panose="020B0604020202020204" pitchFamily="34" charset="0"/>
                          <a:cs typeface="Arial" panose="020B0604020202020204" pitchFamily="34" charset="0"/>
                        </a:rPr>
                        <a:t>Excellent</a:t>
                      </a:r>
                    </a:p>
                  </a:txBody>
                  <a:tcPr marL="45720" marR="4572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tx2"/>
                    </a:solidFill>
                  </a:tcPr>
                </a:tc>
                <a:tc>
                  <a:txBody>
                    <a:bodyPr/>
                    <a:lstStyle/>
                    <a:p>
                      <a:pPr algn="ctr"/>
                      <a:r>
                        <a:rPr lang="en-CA" sz="1050" b="0">
                          <a:solidFill>
                            <a:schemeClr val="bg1"/>
                          </a:solidFill>
                          <a:latin typeface="Arial" panose="020B0604020202020204" pitchFamily="34" charset="0"/>
                          <a:cs typeface="Arial" panose="020B0604020202020204" pitchFamily="34" charset="0"/>
                        </a:rPr>
                        <a:t>Very Good</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tc>
                  <a:txBody>
                    <a:bodyPr/>
                    <a:lstStyle/>
                    <a:p>
                      <a:pPr algn="ctr"/>
                      <a:r>
                        <a:rPr lang="en-CA" sz="1050" b="0">
                          <a:solidFill>
                            <a:schemeClr val="bg1"/>
                          </a:solidFill>
                          <a:latin typeface="Arial" panose="020B0604020202020204" pitchFamily="34" charset="0"/>
                          <a:cs typeface="Arial" panose="020B0604020202020204" pitchFamily="34" charset="0"/>
                        </a:rPr>
                        <a:t>Good</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accent2"/>
                    </a:solidFill>
                  </a:tcPr>
                </a:tc>
                <a:tc>
                  <a:txBody>
                    <a:bodyPr/>
                    <a:lstStyle/>
                    <a:p>
                      <a:pPr algn="ctr"/>
                      <a:r>
                        <a:rPr lang="en-CA" sz="1050" b="0">
                          <a:solidFill>
                            <a:schemeClr val="bg1"/>
                          </a:solidFill>
                          <a:latin typeface="Arial" panose="020B0604020202020204" pitchFamily="34" charset="0"/>
                          <a:cs typeface="Arial" panose="020B0604020202020204" pitchFamily="34" charset="0"/>
                        </a:rPr>
                        <a:t>Fair</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rgbClr val="70AD47"/>
                    </a:solidFill>
                  </a:tcPr>
                </a:tc>
                <a:tc>
                  <a:txBody>
                    <a:bodyPr/>
                    <a:lstStyle/>
                    <a:p>
                      <a:pPr algn="ctr"/>
                      <a:r>
                        <a:rPr lang="en-CA" sz="1050" b="0">
                          <a:solidFill>
                            <a:schemeClr val="bg1"/>
                          </a:solidFill>
                          <a:latin typeface="Arial" panose="020B0604020202020204" pitchFamily="34" charset="0"/>
                          <a:cs typeface="Arial" panose="020B0604020202020204" pitchFamily="34" charset="0"/>
                        </a:rPr>
                        <a:t>Poor</a:t>
                      </a:r>
                    </a:p>
                  </a:txBody>
                  <a:tcPr marL="45720" marR="4572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460183376"/>
                  </a:ext>
                </a:extLst>
              </a:tr>
              <a:tr h="333987">
                <a:tc>
                  <a:txBody>
                    <a:body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18%</a:t>
                      </a:r>
                    </a:p>
                  </a:txBody>
                  <a:tcPr marL="45720" marR="45720" anchor="ct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42%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33%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1%</a:t>
                      </a:r>
                    </a:p>
                  </a:txBody>
                  <a:tcPr marL="45720" marR="45720" anchor="ctr">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32054005"/>
                  </a:ext>
                </a:extLst>
              </a:tr>
            </a:tbl>
          </a:graphicData>
        </a:graphic>
      </p:graphicFrame>
      <p:graphicFrame>
        <p:nvGraphicFramePr>
          <p:cNvPr id="2" name="Table 3">
            <a:extLst>
              <a:ext uri="{FF2B5EF4-FFF2-40B4-BE49-F238E27FC236}">
                <a16:creationId xmlns:a16="http://schemas.microsoft.com/office/drawing/2014/main" id="{9B2EB48E-4506-410A-8C0F-A61B7E751197}"/>
              </a:ext>
            </a:extLst>
          </p:cNvPr>
          <p:cNvGraphicFramePr>
            <a:graphicFrameLocks noGrp="1"/>
          </p:cNvGraphicFramePr>
          <p:nvPr>
            <p:extLst>
              <p:ext uri="{D42A27DB-BD31-4B8C-83A1-F6EECF244321}">
                <p14:modId xmlns:p14="http://schemas.microsoft.com/office/powerpoint/2010/main" val="3527712400"/>
              </p:ext>
            </p:extLst>
          </p:nvPr>
        </p:nvGraphicFramePr>
        <p:xfrm>
          <a:off x="1458296" y="2387503"/>
          <a:ext cx="1815063" cy="1325880"/>
        </p:xfrm>
        <a:graphic>
          <a:graphicData uri="http://schemas.openxmlformats.org/drawingml/2006/table">
            <a:tbl>
              <a:tblPr firstRow="1" bandRow="1">
                <a:tableStyleId>{5C22544A-7EE6-4342-B048-85BDC9FD1C3A}</a:tableStyleId>
              </a:tblPr>
              <a:tblGrid>
                <a:gridCol w="1815063">
                  <a:extLst>
                    <a:ext uri="{9D8B030D-6E8A-4147-A177-3AD203B41FA5}">
                      <a16:colId xmlns:a16="http://schemas.microsoft.com/office/drawing/2014/main" val="2069317536"/>
                    </a:ext>
                  </a:extLst>
                </a:gridCol>
              </a:tblGrid>
              <a:tr h="370840">
                <a:tc>
                  <a:txBody>
                    <a:bodyPr/>
                    <a:lstStyle/>
                    <a:p>
                      <a:pPr algn="ctr"/>
                      <a:r>
                        <a:rPr lang="en-US" sz="4800">
                          <a:solidFill>
                            <a:schemeClr val="tx1">
                              <a:lumMod val="65000"/>
                              <a:lumOff val="35000"/>
                            </a:schemeClr>
                          </a:solidFill>
                          <a:latin typeface="Arial" panose="020B0604020202020204" pitchFamily="34" charset="0"/>
                          <a:cs typeface="Arial" panose="020B0604020202020204" pitchFamily="34" charset="0"/>
                        </a:rPr>
                        <a:t>3.71</a:t>
                      </a:r>
                    </a:p>
                  </a:txBody>
                  <a:tcPr marL="56777" marR="56777"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3592329"/>
                  </a:ext>
                </a:extLst>
              </a:tr>
              <a:tr h="182880">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en-US" sz="1050">
                          <a:solidFill>
                            <a:schemeClr val="tx1">
                              <a:lumMod val="65000"/>
                              <a:lumOff val="35000"/>
                            </a:schemeClr>
                          </a:solidFill>
                          <a:latin typeface="Arial" panose="020B0604020202020204" pitchFamily="34" charset="0"/>
                          <a:cs typeface="Arial" panose="020B0604020202020204" pitchFamily="34" charset="0"/>
                        </a:rPr>
                        <a:t>(Average out of 5-pt scale)</a:t>
                      </a:r>
                    </a:p>
                  </a:txBody>
                  <a:tcPr marL="56777" marR="56777"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8011074"/>
                  </a:ext>
                </a:extLst>
              </a:tr>
              <a:tr h="182880">
                <a:tc>
                  <a:txBody>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050" b="0" i="0" u="none" strike="noStrike" kern="1200" cap="none" spc="0" normalizeH="0" baseline="0" dirty="0">
                        <a:ln>
                          <a:noFill/>
                        </a:ln>
                        <a:solidFill>
                          <a:schemeClr val="bg1">
                            <a:lumMod val="65000"/>
                          </a:schemeClr>
                        </a:solidFill>
                        <a:effectLst/>
                        <a:uLnTx/>
                        <a:uFillTx/>
                        <a:latin typeface="Arial" panose="020B0604020202020204" pitchFamily="34" charset="0"/>
                        <a:ea typeface="+mn-ea"/>
                        <a:cs typeface="Arial" panose="020B0604020202020204" pitchFamily="34" charset="0"/>
                      </a:endParaRPr>
                    </a:p>
                  </a:txBody>
                  <a:tcPr marL="56777" marR="5677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2293304"/>
                  </a:ext>
                </a:extLst>
              </a:tr>
            </a:tbl>
          </a:graphicData>
        </a:graphic>
      </p:graphicFrame>
      <p:sp>
        <p:nvSpPr>
          <p:cNvPr id="4" name="Right Brace 3">
            <a:extLst>
              <a:ext uri="{FF2B5EF4-FFF2-40B4-BE49-F238E27FC236}">
                <a16:creationId xmlns:a16="http://schemas.microsoft.com/office/drawing/2014/main" id="{79D5C904-F0A1-4253-9E0C-2DE29E3C75D9}"/>
              </a:ext>
            </a:extLst>
          </p:cNvPr>
          <p:cNvSpPr/>
          <p:nvPr/>
        </p:nvSpPr>
        <p:spPr>
          <a:xfrm rot="16200000">
            <a:off x="2130697" y="2771313"/>
            <a:ext cx="452846" cy="3820162"/>
          </a:xfrm>
          <a:prstGeom prst="rightBrace">
            <a:avLst>
              <a:gd name="adj1" fmla="val 44871"/>
              <a:gd name="adj2" fmla="val 50000"/>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Arial"/>
                <a:ea typeface="+mn-ea"/>
                <a:cs typeface="+mn-cs"/>
              </a:defRPr>
            </a:lvl1pPr>
            <a:lvl2pPr marL="457200" algn="l" defTabSz="914400" rtl="0" eaLnBrk="1" latinLnBrk="0" hangingPunct="1">
              <a:defRPr sz="1800" kern="1200">
                <a:solidFill>
                  <a:srgbClr val="000000"/>
                </a:solidFill>
                <a:latin typeface="Arial"/>
                <a:ea typeface="+mn-ea"/>
                <a:cs typeface="+mn-cs"/>
              </a:defRPr>
            </a:lvl2pPr>
            <a:lvl3pPr marL="914400" algn="l" defTabSz="914400" rtl="0" eaLnBrk="1" latinLnBrk="0" hangingPunct="1">
              <a:defRPr sz="1800" kern="1200">
                <a:solidFill>
                  <a:srgbClr val="000000"/>
                </a:solidFill>
                <a:latin typeface="Arial"/>
                <a:ea typeface="+mn-ea"/>
                <a:cs typeface="+mn-cs"/>
              </a:defRPr>
            </a:lvl3pPr>
            <a:lvl4pPr marL="1371600" algn="l" defTabSz="914400" rtl="0" eaLnBrk="1" latinLnBrk="0" hangingPunct="1">
              <a:defRPr sz="1800" kern="1200">
                <a:solidFill>
                  <a:srgbClr val="000000"/>
                </a:solidFill>
                <a:latin typeface="Arial"/>
                <a:ea typeface="+mn-ea"/>
                <a:cs typeface="+mn-cs"/>
              </a:defRPr>
            </a:lvl4pPr>
            <a:lvl5pPr marL="1828800" algn="l" defTabSz="914400" rtl="0" eaLnBrk="1" latinLnBrk="0" hangingPunct="1">
              <a:defRPr sz="1800" kern="1200">
                <a:solidFill>
                  <a:srgbClr val="000000"/>
                </a:solidFill>
                <a:latin typeface="Arial"/>
                <a:ea typeface="+mn-ea"/>
                <a:cs typeface="+mn-cs"/>
              </a:defRPr>
            </a:lvl5pPr>
            <a:lvl6pPr marL="2286000" algn="l" defTabSz="914400" rtl="0" eaLnBrk="1" latinLnBrk="0" hangingPunct="1">
              <a:defRPr sz="1800" kern="1200">
                <a:solidFill>
                  <a:srgbClr val="000000"/>
                </a:solidFill>
                <a:latin typeface="Arial"/>
                <a:ea typeface="+mn-ea"/>
                <a:cs typeface="+mn-cs"/>
              </a:defRPr>
            </a:lvl6pPr>
            <a:lvl7pPr marL="2743200" algn="l" defTabSz="914400" rtl="0" eaLnBrk="1" latinLnBrk="0" hangingPunct="1">
              <a:defRPr sz="1800" kern="1200">
                <a:solidFill>
                  <a:srgbClr val="000000"/>
                </a:solidFill>
                <a:latin typeface="Arial"/>
                <a:ea typeface="+mn-ea"/>
                <a:cs typeface="+mn-cs"/>
              </a:defRPr>
            </a:lvl7pPr>
            <a:lvl8pPr marL="3200400" algn="l" defTabSz="914400" rtl="0" eaLnBrk="1" latinLnBrk="0" hangingPunct="1">
              <a:defRPr sz="1800" kern="1200">
                <a:solidFill>
                  <a:srgbClr val="000000"/>
                </a:solidFill>
                <a:latin typeface="Arial"/>
                <a:ea typeface="+mn-ea"/>
                <a:cs typeface="+mn-cs"/>
              </a:defRPr>
            </a:lvl8pPr>
            <a:lvl9pPr marL="3657600" algn="l" defTabSz="914400" rtl="0" eaLnBrk="1" latinLnBrk="0" hangingPunct="1">
              <a:defRPr sz="1800" kern="1200">
                <a:solidFill>
                  <a:srgbClr val="000000"/>
                </a:solidFill>
                <a:latin typeface="Arial"/>
                <a:ea typeface="+mn-ea"/>
                <a:cs typeface="+mn-cs"/>
              </a:defRPr>
            </a:lvl9pPr>
          </a:lstStyle>
          <a:p>
            <a:pPr algn="ctr"/>
            <a:endParaRPr lang="en-US"/>
          </a:p>
        </p:txBody>
      </p:sp>
      <p:graphicFrame>
        <p:nvGraphicFramePr>
          <p:cNvPr id="21" name="Chart 41">
            <a:extLst>
              <a:ext uri="{FF2B5EF4-FFF2-40B4-BE49-F238E27FC236}">
                <a16:creationId xmlns:a16="http://schemas.microsoft.com/office/drawing/2014/main" id="{6FB0398E-3919-451B-B9F1-661EC2C4ADAF}"/>
              </a:ext>
            </a:extLst>
          </p:cNvPr>
          <p:cNvGraphicFramePr/>
          <p:nvPr>
            <p:extLst>
              <p:ext uri="{D42A27DB-BD31-4B8C-83A1-F6EECF244321}">
                <p14:modId xmlns:p14="http://schemas.microsoft.com/office/powerpoint/2010/main" val="1818741088"/>
              </p:ext>
            </p:extLst>
          </p:nvPr>
        </p:nvGraphicFramePr>
        <p:xfrm>
          <a:off x="7545442" y="1521943"/>
          <a:ext cx="4168503" cy="68540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Chart 43">
            <a:extLst>
              <a:ext uri="{FF2B5EF4-FFF2-40B4-BE49-F238E27FC236}">
                <a16:creationId xmlns:a16="http://schemas.microsoft.com/office/drawing/2014/main" id="{526B8D00-A0DF-4C1C-A0B8-D2F7617398FA}"/>
              </a:ext>
            </a:extLst>
          </p:cNvPr>
          <p:cNvGraphicFramePr/>
          <p:nvPr>
            <p:extLst>
              <p:ext uri="{D42A27DB-BD31-4B8C-83A1-F6EECF244321}">
                <p14:modId xmlns:p14="http://schemas.microsoft.com/office/powerpoint/2010/main" val="3213605650"/>
              </p:ext>
            </p:extLst>
          </p:nvPr>
        </p:nvGraphicFramePr>
        <p:xfrm>
          <a:off x="7542831" y="2429514"/>
          <a:ext cx="4168503" cy="58357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3" name="Chart 44">
            <a:extLst>
              <a:ext uri="{FF2B5EF4-FFF2-40B4-BE49-F238E27FC236}">
                <a16:creationId xmlns:a16="http://schemas.microsoft.com/office/drawing/2014/main" id="{F5334FA3-7DB4-49CB-81B8-41105DD67E68}"/>
              </a:ext>
            </a:extLst>
          </p:cNvPr>
          <p:cNvGraphicFramePr/>
          <p:nvPr>
            <p:extLst>
              <p:ext uri="{D42A27DB-BD31-4B8C-83A1-F6EECF244321}">
                <p14:modId xmlns:p14="http://schemas.microsoft.com/office/powerpoint/2010/main" val="1588437855"/>
              </p:ext>
            </p:extLst>
          </p:nvPr>
        </p:nvGraphicFramePr>
        <p:xfrm>
          <a:off x="7586271" y="3202635"/>
          <a:ext cx="4168800" cy="60662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4" name="Chart 50">
            <a:extLst>
              <a:ext uri="{FF2B5EF4-FFF2-40B4-BE49-F238E27FC236}">
                <a16:creationId xmlns:a16="http://schemas.microsoft.com/office/drawing/2014/main" id="{22584D13-5275-4F6A-8F33-1C8CDDDD34C8}"/>
              </a:ext>
            </a:extLst>
          </p:cNvPr>
          <p:cNvGraphicFramePr/>
          <p:nvPr>
            <p:extLst>
              <p:ext uri="{D42A27DB-BD31-4B8C-83A1-F6EECF244321}">
                <p14:modId xmlns:p14="http://schemas.microsoft.com/office/powerpoint/2010/main" val="880065419"/>
              </p:ext>
            </p:extLst>
          </p:nvPr>
        </p:nvGraphicFramePr>
        <p:xfrm>
          <a:off x="7554857" y="3911090"/>
          <a:ext cx="4168800" cy="60904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5" name="Chart 52">
            <a:extLst>
              <a:ext uri="{FF2B5EF4-FFF2-40B4-BE49-F238E27FC236}">
                <a16:creationId xmlns:a16="http://schemas.microsoft.com/office/drawing/2014/main" id="{87373708-9BA6-404C-9D54-17A054AF1C4A}"/>
              </a:ext>
            </a:extLst>
          </p:cNvPr>
          <p:cNvGraphicFramePr/>
          <p:nvPr>
            <p:extLst>
              <p:ext uri="{D42A27DB-BD31-4B8C-83A1-F6EECF244321}">
                <p14:modId xmlns:p14="http://schemas.microsoft.com/office/powerpoint/2010/main" val="4097504918"/>
              </p:ext>
            </p:extLst>
          </p:nvPr>
        </p:nvGraphicFramePr>
        <p:xfrm>
          <a:off x="7558976" y="4716831"/>
          <a:ext cx="4168800" cy="51739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6" name="Chart 53">
            <a:extLst>
              <a:ext uri="{FF2B5EF4-FFF2-40B4-BE49-F238E27FC236}">
                <a16:creationId xmlns:a16="http://schemas.microsoft.com/office/drawing/2014/main" id="{0CDD8FE9-25A1-40BF-9AD7-CFAF56D3E7C2}"/>
              </a:ext>
            </a:extLst>
          </p:cNvPr>
          <p:cNvGraphicFramePr/>
          <p:nvPr>
            <p:extLst>
              <p:ext uri="{D42A27DB-BD31-4B8C-83A1-F6EECF244321}">
                <p14:modId xmlns:p14="http://schemas.microsoft.com/office/powerpoint/2010/main" val="3525969697"/>
              </p:ext>
            </p:extLst>
          </p:nvPr>
        </p:nvGraphicFramePr>
        <p:xfrm>
          <a:off x="7544385" y="5430923"/>
          <a:ext cx="4168800" cy="557080"/>
        </p:xfrm>
        <a:graphic>
          <a:graphicData uri="http://schemas.openxmlformats.org/drawingml/2006/chart">
            <c:chart xmlns:c="http://schemas.openxmlformats.org/drawingml/2006/chart" xmlns:r="http://schemas.openxmlformats.org/officeDocument/2006/relationships" r:id="rId15"/>
          </a:graphicData>
        </a:graphic>
      </p:graphicFrame>
      <p:sp>
        <p:nvSpPr>
          <p:cNvPr id="5" name="Slide Number Placeholder 4">
            <a:extLst>
              <a:ext uri="{FF2B5EF4-FFF2-40B4-BE49-F238E27FC236}">
                <a16:creationId xmlns:a16="http://schemas.microsoft.com/office/drawing/2014/main" id="{90DEAA10-D5E2-A35D-8C98-3262F4B02528}"/>
              </a:ext>
            </a:extLst>
          </p:cNvPr>
          <p:cNvSpPr>
            <a:spLocks noGrp="1"/>
          </p:cNvSpPr>
          <p:nvPr>
            <p:ph type="sldNum" sz="quarter" idx="4"/>
          </p:nvPr>
        </p:nvSpPr>
        <p:spPr/>
        <p:txBody>
          <a:bodyPr/>
          <a:lstStyle/>
          <a:p>
            <a:fld id="{13DAD56E-802A-2646-A8DB-6610A51D0FC3}" type="slidenum">
              <a:rPr lang="en-IN" smtClean="0"/>
              <a:t>14</a:t>
            </a:fld>
            <a:endParaRPr lang="en-IN"/>
          </a:p>
        </p:txBody>
      </p:sp>
    </p:spTree>
    <p:extLst>
      <p:ext uri="{BB962C8B-B14F-4D97-AF65-F5344CB8AC3E}">
        <p14:creationId xmlns:p14="http://schemas.microsoft.com/office/powerpoint/2010/main" val="11684029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114">
            <a:extLst>
              <a:ext uri="{FF2B5EF4-FFF2-40B4-BE49-F238E27FC236}">
                <a16:creationId xmlns:a16="http://schemas.microsoft.com/office/drawing/2014/main" id="{D1C00811-976C-43FA-9DA3-F82BFD9EE3C7}"/>
              </a:ext>
            </a:extLst>
          </p:cNvPr>
          <p:cNvSpPr txBox="1"/>
          <p:nvPr/>
        </p:nvSpPr>
        <p:spPr>
          <a:xfrm>
            <a:off x="6582317" y="1417397"/>
            <a:ext cx="5179557" cy="2629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US" sz="1050" b="1">
                <a:solidFill>
                  <a:schemeClr val="tx1">
                    <a:lumMod val="65000"/>
                    <a:lumOff val="35000"/>
                  </a:schemeClr>
                </a:solidFill>
                <a:latin typeface="Arial" panose="020B0604020202020204" pitchFamily="34" charset="0"/>
                <a:cs typeface="Arial" panose="020B0604020202020204" pitchFamily="34" charset="0"/>
              </a:rPr>
              <a:t>Impact on Overall Experience </a:t>
            </a:r>
          </a:p>
        </p:txBody>
      </p:sp>
      <p:sp>
        <p:nvSpPr>
          <p:cNvPr id="113" name="Rectangle 112">
            <a:extLst>
              <a:ext uri="{FF2B5EF4-FFF2-40B4-BE49-F238E27FC236}">
                <a16:creationId xmlns:a16="http://schemas.microsoft.com/office/drawing/2014/main" id="{A583803C-0FD1-4B76-BC07-8D8AE1B9ABB2}"/>
              </a:ext>
            </a:extLst>
          </p:cNvPr>
          <p:cNvSpPr/>
          <p:nvPr/>
        </p:nvSpPr>
        <p:spPr>
          <a:xfrm>
            <a:off x="6774005" y="1102579"/>
            <a:ext cx="4995193" cy="4854537"/>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382C0685-C932-4405-B822-FDC8EB7715E3}"/>
              </a:ext>
            </a:extLst>
          </p:cNvPr>
          <p:cNvSpPr txBox="1"/>
          <p:nvPr/>
        </p:nvSpPr>
        <p:spPr>
          <a:xfrm>
            <a:off x="6766682" y="1115920"/>
            <a:ext cx="5002516" cy="276999"/>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a:solidFill>
                  <a:srgbClr val="003A8C"/>
                </a:solidFill>
                <a:latin typeface="Arial" panose="020B0604020202020204" pitchFamily="34" charset="0"/>
                <a:cs typeface="Arial" panose="020B0604020202020204" pitchFamily="34" charset="0"/>
              </a:rPr>
              <a:t>Impacts of Emotions on Evaluation</a:t>
            </a:r>
          </a:p>
        </p:txBody>
      </p:sp>
      <p:graphicFrame>
        <p:nvGraphicFramePr>
          <p:cNvPr id="124" name="Table 22">
            <a:extLst>
              <a:ext uri="{FF2B5EF4-FFF2-40B4-BE49-F238E27FC236}">
                <a16:creationId xmlns:a16="http://schemas.microsoft.com/office/drawing/2014/main" id="{3509484D-D22B-4F8A-9F40-334747EA23FD}"/>
              </a:ext>
            </a:extLst>
          </p:cNvPr>
          <p:cNvGraphicFramePr>
            <a:graphicFrameLocks noGrp="1"/>
          </p:cNvGraphicFramePr>
          <p:nvPr>
            <p:extLst>
              <p:ext uri="{D42A27DB-BD31-4B8C-83A1-F6EECF244321}">
                <p14:modId xmlns:p14="http://schemas.microsoft.com/office/powerpoint/2010/main" val="362672634"/>
              </p:ext>
            </p:extLst>
          </p:nvPr>
        </p:nvGraphicFramePr>
        <p:xfrm>
          <a:off x="1855145" y="1500089"/>
          <a:ext cx="2448000" cy="4608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1465410883"/>
                    </a:ext>
                  </a:extLst>
                </a:gridCol>
                <a:gridCol w="1008000">
                  <a:extLst>
                    <a:ext uri="{9D8B030D-6E8A-4147-A177-3AD203B41FA5}">
                      <a16:colId xmlns:a16="http://schemas.microsoft.com/office/drawing/2014/main" val="2892720891"/>
                    </a:ext>
                  </a:extLst>
                </a:gridCol>
              </a:tblGrid>
              <a:tr h="92160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400" b="1">
                          <a:solidFill>
                            <a:schemeClr val="tx1">
                              <a:lumMod val="65000"/>
                              <a:lumOff val="35000"/>
                            </a:schemeClr>
                          </a:solidFill>
                          <a:latin typeface="Arial" panose="020B0604020202020204" pitchFamily="34" charset="0"/>
                          <a:cs typeface="Arial" panose="020B0604020202020204" pitchFamily="34" charset="0"/>
                        </a:rPr>
                        <a:t>Safe &amp; Secure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CA" sz="1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4.19</a:t>
                      </a:r>
                      <a:endParaRPr kumimoji="0" lang="en-CA"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15749067"/>
                  </a:ext>
                </a:extLst>
              </a:tr>
              <a:tr h="92160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400" b="1">
                          <a:solidFill>
                            <a:schemeClr val="tx1">
                              <a:lumMod val="65000"/>
                              <a:lumOff val="35000"/>
                            </a:schemeClr>
                          </a:solidFill>
                          <a:latin typeface="Arial" panose="020B0604020202020204" pitchFamily="34" charset="0"/>
                          <a:cs typeface="Arial" panose="020B0604020202020204" pitchFamily="34" charset="0"/>
                        </a:rPr>
                        <a:t>Happy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CA"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3.86</a:t>
                      </a:r>
                      <a:endParaRPr kumimoji="0" lang="en-CA" sz="14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73202297"/>
                  </a:ext>
                </a:extLst>
              </a:tr>
              <a:tr h="92160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400" b="1">
                          <a:solidFill>
                            <a:schemeClr val="tx1">
                              <a:lumMod val="65000"/>
                              <a:lumOff val="35000"/>
                            </a:schemeClr>
                          </a:solidFill>
                          <a:latin typeface="Arial" panose="020B0604020202020204" pitchFamily="34" charset="0"/>
                          <a:cs typeface="Arial" panose="020B0604020202020204" pitchFamily="34" charset="0"/>
                        </a:rPr>
                        <a:t>Excited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CA"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3.66</a:t>
                      </a:r>
                      <a:endParaRPr kumimoji="0" lang="en-CA" sz="14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3574779"/>
                  </a:ext>
                </a:extLst>
              </a:tr>
              <a:tr h="92160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400" b="1">
                          <a:solidFill>
                            <a:schemeClr val="tx1">
                              <a:lumMod val="65000"/>
                              <a:lumOff val="35000"/>
                            </a:schemeClr>
                          </a:solidFill>
                          <a:latin typeface="Arial" panose="020B0604020202020204" pitchFamily="34" charset="0"/>
                          <a:cs typeface="Arial" panose="020B0604020202020204" pitchFamily="34" charset="0"/>
                        </a:rPr>
                        <a:t>Confident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CA"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3.91</a:t>
                      </a:r>
                      <a:endParaRPr kumimoji="0" lang="en-CA" sz="9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86043126"/>
                  </a:ext>
                </a:extLst>
              </a:tr>
              <a:tr h="92160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400" b="1">
                          <a:solidFill>
                            <a:schemeClr val="tx1">
                              <a:lumMod val="65000"/>
                              <a:lumOff val="35000"/>
                            </a:schemeClr>
                          </a:solidFill>
                          <a:latin typeface="Arial" panose="020B0604020202020204" pitchFamily="34" charset="0"/>
                          <a:cs typeface="Arial" panose="020B0604020202020204" pitchFamily="34" charset="0"/>
                        </a:rPr>
                        <a:t>Relaxed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CA"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3.96</a:t>
                      </a:r>
                      <a:endParaRPr kumimoji="0" lang="en-CA" sz="9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64038519"/>
                  </a:ext>
                </a:extLst>
              </a:tr>
            </a:tbl>
          </a:graphicData>
        </a:graphic>
      </p:graphicFrame>
      <p:sp>
        <p:nvSpPr>
          <p:cNvPr id="9" name="Title 8">
            <a:extLst>
              <a:ext uri="{FF2B5EF4-FFF2-40B4-BE49-F238E27FC236}">
                <a16:creationId xmlns:a16="http://schemas.microsoft.com/office/drawing/2014/main" id="{567443A0-5290-498C-80E5-9CBD6A8736F7}"/>
              </a:ext>
            </a:extLst>
          </p:cNvPr>
          <p:cNvSpPr>
            <a:spLocks noGrp="1"/>
          </p:cNvSpPr>
          <p:nvPr>
            <p:ph type="title"/>
          </p:nvPr>
        </p:nvSpPr>
        <p:spPr>
          <a:xfrm>
            <a:off x="537245" y="148009"/>
            <a:ext cx="9612000" cy="572738"/>
          </a:xfrm>
        </p:spPr>
        <p:txBody>
          <a:bodyPr>
            <a:normAutofit/>
          </a:bodyPr>
          <a:lstStyle/>
          <a:p>
            <a:r>
              <a:rPr lang="en-CA" b="0" dirty="0">
                <a:solidFill>
                  <a:schemeClr val="bg2"/>
                </a:solidFill>
              </a:rPr>
              <a:t>Passenger Emotions &amp; their Impacts</a:t>
            </a:r>
            <a:endParaRPr lang="en-CA" b="0" dirty="0"/>
          </a:p>
        </p:txBody>
      </p:sp>
      <p:sp>
        <p:nvSpPr>
          <p:cNvPr id="177" name="Rectangle 176">
            <a:extLst>
              <a:ext uri="{FF2B5EF4-FFF2-40B4-BE49-F238E27FC236}">
                <a16:creationId xmlns:a16="http://schemas.microsoft.com/office/drawing/2014/main" id="{CEEA6DFF-6742-48D4-AFD6-21FFABFF371F}"/>
              </a:ext>
            </a:extLst>
          </p:cNvPr>
          <p:cNvSpPr/>
          <p:nvPr/>
        </p:nvSpPr>
        <p:spPr>
          <a:xfrm>
            <a:off x="457200" y="1133116"/>
            <a:ext cx="1195614" cy="4824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grpSp>
        <p:nvGrpSpPr>
          <p:cNvPr id="179" name="Group 178">
            <a:extLst>
              <a:ext uri="{FF2B5EF4-FFF2-40B4-BE49-F238E27FC236}">
                <a16:creationId xmlns:a16="http://schemas.microsoft.com/office/drawing/2014/main" id="{E03433A4-196E-4B60-9B03-B6A4BAE53A1C}"/>
              </a:ext>
            </a:extLst>
          </p:cNvPr>
          <p:cNvGrpSpPr/>
          <p:nvPr/>
        </p:nvGrpSpPr>
        <p:grpSpPr>
          <a:xfrm>
            <a:off x="740263" y="1401333"/>
            <a:ext cx="570378" cy="556333"/>
            <a:chOff x="2894182" y="1607747"/>
            <a:chExt cx="1931143" cy="1942120"/>
          </a:xfrm>
        </p:grpSpPr>
        <p:grpSp>
          <p:nvGrpSpPr>
            <p:cNvPr id="180" name="Group 179">
              <a:extLst>
                <a:ext uri="{FF2B5EF4-FFF2-40B4-BE49-F238E27FC236}">
                  <a16:creationId xmlns:a16="http://schemas.microsoft.com/office/drawing/2014/main" id="{1159B250-D81C-4948-9318-3AA2128BCE46}"/>
                </a:ext>
              </a:extLst>
            </p:cNvPr>
            <p:cNvGrpSpPr/>
            <p:nvPr/>
          </p:nvGrpSpPr>
          <p:grpSpPr>
            <a:xfrm rot="20098359">
              <a:off x="2894182" y="1607747"/>
              <a:ext cx="1144442" cy="1174470"/>
              <a:chOff x="575673" y="1237685"/>
              <a:chExt cx="1144442" cy="1174470"/>
            </a:xfrm>
          </p:grpSpPr>
          <p:sp>
            <p:nvSpPr>
              <p:cNvPr id="187" name="Flowchart: Delay 186">
                <a:extLst>
                  <a:ext uri="{FF2B5EF4-FFF2-40B4-BE49-F238E27FC236}">
                    <a16:creationId xmlns:a16="http://schemas.microsoft.com/office/drawing/2014/main" id="{EB918C3D-3F3E-455D-AC95-F9FB7FC2FD51}"/>
                  </a:ext>
                </a:extLst>
              </p:cNvPr>
              <p:cNvSpPr/>
              <p:nvPr/>
            </p:nvSpPr>
            <p:spPr>
              <a:xfrm rot="5400000">
                <a:off x="560659" y="1252699"/>
                <a:ext cx="1174470" cy="1144442"/>
              </a:xfrm>
              <a:prstGeom prst="flowChartDelay">
                <a:avLst/>
              </a:prstGeom>
              <a:no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rgbClr val="000000"/>
                    </a:solidFill>
                    <a:latin typeface="Arial"/>
                    <a:ea typeface="+mn-ea"/>
                    <a:cs typeface="+mn-cs"/>
                  </a:defRPr>
                </a:lvl1pPr>
                <a:lvl2pPr marL="457200" algn="l" defTabSz="914400" rtl="0" eaLnBrk="1" latinLnBrk="0" hangingPunct="1">
                  <a:defRPr sz="1800" kern="1200">
                    <a:solidFill>
                      <a:srgbClr val="000000"/>
                    </a:solidFill>
                    <a:latin typeface="Arial"/>
                    <a:ea typeface="+mn-ea"/>
                    <a:cs typeface="+mn-cs"/>
                  </a:defRPr>
                </a:lvl2pPr>
                <a:lvl3pPr marL="914400" algn="l" defTabSz="914400" rtl="0" eaLnBrk="1" latinLnBrk="0" hangingPunct="1">
                  <a:defRPr sz="1800" kern="1200">
                    <a:solidFill>
                      <a:srgbClr val="000000"/>
                    </a:solidFill>
                    <a:latin typeface="Arial"/>
                    <a:ea typeface="+mn-ea"/>
                    <a:cs typeface="+mn-cs"/>
                  </a:defRPr>
                </a:lvl3pPr>
                <a:lvl4pPr marL="1371600" algn="l" defTabSz="914400" rtl="0" eaLnBrk="1" latinLnBrk="0" hangingPunct="1">
                  <a:defRPr sz="1800" kern="1200">
                    <a:solidFill>
                      <a:srgbClr val="000000"/>
                    </a:solidFill>
                    <a:latin typeface="Arial"/>
                    <a:ea typeface="+mn-ea"/>
                    <a:cs typeface="+mn-cs"/>
                  </a:defRPr>
                </a:lvl4pPr>
                <a:lvl5pPr marL="1828800" algn="l" defTabSz="914400" rtl="0" eaLnBrk="1" latinLnBrk="0" hangingPunct="1">
                  <a:defRPr sz="1800" kern="1200">
                    <a:solidFill>
                      <a:srgbClr val="000000"/>
                    </a:solidFill>
                    <a:latin typeface="Arial"/>
                    <a:ea typeface="+mn-ea"/>
                    <a:cs typeface="+mn-cs"/>
                  </a:defRPr>
                </a:lvl5pPr>
                <a:lvl6pPr marL="2286000" algn="l" defTabSz="914400" rtl="0" eaLnBrk="1" latinLnBrk="0" hangingPunct="1">
                  <a:defRPr sz="1800" kern="1200">
                    <a:solidFill>
                      <a:srgbClr val="000000"/>
                    </a:solidFill>
                    <a:latin typeface="Arial"/>
                    <a:ea typeface="+mn-ea"/>
                    <a:cs typeface="+mn-cs"/>
                  </a:defRPr>
                </a:lvl6pPr>
                <a:lvl7pPr marL="2743200" algn="l" defTabSz="914400" rtl="0" eaLnBrk="1" latinLnBrk="0" hangingPunct="1">
                  <a:defRPr sz="1800" kern="1200">
                    <a:solidFill>
                      <a:srgbClr val="000000"/>
                    </a:solidFill>
                    <a:latin typeface="Arial"/>
                    <a:ea typeface="+mn-ea"/>
                    <a:cs typeface="+mn-cs"/>
                  </a:defRPr>
                </a:lvl7pPr>
                <a:lvl8pPr marL="3200400" algn="l" defTabSz="914400" rtl="0" eaLnBrk="1" latinLnBrk="0" hangingPunct="1">
                  <a:defRPr sz="1800" kern="1200">
                    <a:solidFill>
                      <a:srgbClr val="000000"/>
                    </a:solidFill>
                    <a:latin typeface="Arial"/>
                    <a:ea typeface="+mn-ea"/>
                    <a:cs typeface="+mn-cs"/>
                  </a:defRPr>
                </a:lvl8pPr>
                <a:lvl9pPr marL="3657600" algn="l" defTabSz="914400" rtl="0" eaLnBrk="1" latinLnBrk="0" hangingPunct="1">
                  <a:defRPr sz="1800" kern="1200">
                    <a:solidFill>
                      <a:srgbClr val="000000"/>
                    </a:solidFill>
                    <a:latin typeface="Arial"/>
                    <a:ea typeface="+mn-ea"/>
                    <a:cs typeface="+mn-cs"/>
                  </a:defRPr>
                </a:lvl9pPr>
              </a:lstStyle>
              <a:p>
                <a:pPr algn="ctr"/>
                <a:endParaRPr lang="en-CA"/>
              </a:p>
            </p:txBody>
          </p:sp>
          <p:grpSp>
            <p:nvGrpSpPr>
              <p:cNvPr id="212" name="Group 211">
                <a:extLst>
                  <a:ext uri="{FF2B5EF4-FFF2-40B4-BE49-F238E27FC236}">
                    <a16:creationId xmlns:a16="http://schemas.microsoft.com/office/drawing/2014/main" id="{FD99CD5D-83BE-4B13-88A2-8F5F8C336ECB}"/>
                  </a:ext>
                </a:extLst>
              </p:cNvPr>
              <p:cNvGrpSpPr/>
              <p:nvPr/>
            </p:nvGrpSpPr>
            <p:grpSpPr>
              <a:xfrm>
                <a:off x="842214" y="1463747"/>
                <a:ext cx="611360" cy="144000"/>
                <a:chOff x="806742" y="1443427"/>
                <a:chExt cx="611360" cy="144000"/>
              </a:xfrm>
            </p:grpSpPr>
            <p:sp>
              <p:nvSpPr>
                <p:cNvPr id="214" name="Oval 213">
                  <a:extLst>
                    <a:ext uri="{FF2B5EF4-FFF2-40B4-BE49-F238E27FC236}">
                      <a16:creationId xmlns:a16="http://schemas.microsoft.com/office/drawing/2014/main" id="{B441F40E-3ED7-4F08-A4F2-5581FEA0CCCA}"/>
                    </a:ext>
                  </a:extLst>
                </p:cNvPr>
                <p:cNvSpPr/>
                <p:nvPr/>
              </p:nvSpPr>
              <p:spPr>
                <a:xfrm>
                  <a:off x="806742" y="1443427"/>
                  <a:ext cx="144000" cy="144000"/>
                </a:xfrm>
                <a:prstGeom prst="ellipse">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215" name="Oval 214">
                  <a:extLst>
                    <a:ext uri="{FF2B5EF4-FFF2-40B4-BE49-F238E27FC236}">
                      <a16:creationId xmlns:a16="http://schemas.microsoft.com/office/drawing/2014/main" id="{D83EC5AA-2ADA-4500-8928-58A462D778F8}"/>
                    </a:ext>
                  </a:extLst>
                </p:cNvPr>
                <p:cNvSpPr/>
                <p:nvPr/>
              </p:nvSpPr>
              <p:spPr>
                <a:xfrm>
                  <a:off x="1274102" y="1443427"/>
                  <a:ext cx="144000" cy="144000"/>
                </a:xfrm>
                <a:prstGeom prst="ellipse">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grpSp>
          <p:sp>
            <p:nvSpPr>
              <p:cNvPr id="213" name="Moon 212">
                <a:extLst>
                  <a:ext uri="{FF2B5EF4-FFF2-40B4-BE49-F238E27FC236}">
                    <a16:creationId xmlns:a16="http://schemas.microsoft.com/office/drawing/2014/main" id="{3E3E37FE-1F5F-4AB7-9995-CE6BF6A2CB9A}"/>
                  </a:ext>
                </a:extLst>
              </p:cNvPr>
              <p:cNvSpPr/>
              <p:nvPr/>
            </p:nvSpPr>
            <p:spPr>
              <a:xfrm rot="16200000">
                <a:off x="978314" y="1688820"/>
                <a:ext cx="337220" cy="613300"/>
              </a:xfrm>
              <a:prstGeom prst="moon">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a:p>
            </p:txBody>
          </p:sp>
        </p:grpSp>
        <p:grpSp>
          <p:nvGrpSpPr>
            <p:cNvPr id="181" name="Group 180">
              <a:extLst>
                <a:ext uri="{FF2B5EF4-FFF2-40B4-BE49-F238E27FC236}">
                  <a16:creationId xmlns:a16="http://schemas.microsoft.com/office/drawing/2014/main" id="{D9E8D1D8-0729-433C-A9F8-20596708651F}"/>
                </a:ext>
              </a:extLst>
            </p:cNvPr>
            <p:cNvGrpSpPr/>
            <p:nvPr/>
          </p:nvGrpSpPr>
          <p:grpSpPr>
            <a:xfrm rot="1315934">
              <a:off x="3680883" y="2375397"/>
              <a:ext cx="1144442" cy="1174470"/>
              <a:chOff x="565513" y="4136706"/>
              <a:chExt cx="1144442" cy="1174470"/>
            </a:xfrm>
          </p:grpSpPr>
          <p:sp>
            <p:nvSpPr>
              <p:cNvPr id="182" name="Flowchart: Delay 181">
                <a:extLst>
                  <a:ext uri="{FF2B5EF4-FFF2-40B4-BE49-F238E27FC236}">
                    <a16:creationId xmlns:a16="http://schemas.microsoft.com/office/drawing/2014/main" id="{02467829-58CD-42BE-9661-2E729585898C}"/>
                  </a:ext>
                </a:extLst>
              </p:cNvPr>
              <p:cNvSpPr/>
              <p:nvPr/>
            </p:nvSpPr>
            <p:spPr>
              <a:xfrm rot="5400000">
                <a:off x="550499" y="4151720"/>
                <a:ext cx="1174470" cy="1144442"/>
              </a:xfrm>
              <a:prstGeom prst="flowChartDelay">
                <a:avLst/>
              </a:prstGeom>
              <a:solidFill>
                <a:schemeClr val="bg1">
                  <a:lumMod val="9500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rgbClr val="000000"/>
                    </a:solidFill>
                    <a:latin typeface="Arial"/>
                    <a:ea typeface="+mn-ea"/>
                    <a:cs typeface="+mn-cs"/>
                  </a:defRPr>
                </a:lvl1pPr>
                <a:lvl2pPr marL="457200" algn="l" defTabSz="914400" rtl="0" eaLnBrk="1" latinLnBrk="0" hangingPunct="1">
                  <a:defRPr sz="1800" kern="1200">
                    <a:solidFill>
                      <a:srgbClr val="000000"/>
                    </a:solidFill>
                    <a:latin typeface="Arial"/>
                    <a:ea typeface="+mn-ea"/>
                    <a:cs typeface="+mn-cs"/>
                  </a:defRPr>
                </a:lvl2pPr>
                <a:lvl3pPr marL="914400" algn="l" defTabSz="914400" rtl="0" eaLnBrk="1" latinLnBrk="0" hangingPunct="1">
                  <a:defRPr sz="1800" kern="1200">
                    <a:solidFill>
                      <a:srgbClr val="000000"/>
                    </a:solidFill>
                    <a:latin typeface="Arial"/>
                    <a:ea typeface="+mn-ea"/>
                    <a:cs typeface="+mn-cs"/>
                  </a:defRPr>
                </a:lvl3pPr>
                <a:lvl4pPr marL="1371600" algn="l" defTabSz="914400" rtl="0" eaLnBrk="1" latinLnBrk="0" hangingPunct="1">
                  <a:defRPr sz="1800" kern="1200">
                    <a:solidFill>
                      <a:srgbClr val="000000"/>
                    </a:solidFill>
                    <a:latin typeface="Arial"/>
                    <a:ea typeface="+mn-ea"/>
                    <a:cs typeface="+mn-cs"/>
                  </a:defRPr>
                </a:lvl4pPr>
                <a:lvl5pPr marL="1828800" algn="l" defTabSz="914400" rtl="0" eaLnBrk="1" latinLnBrk="0" hangingPunct="1">
                  <a:defRPr sz="1800" kern="1200">
                    <a:solidFill>
                      <a:srgbClr val="000000"/>
                    </a:solidFill>
                    <a:latin typeface="Arial"/>
                    <a:ea typeface="+mn-ea"/>
                    <a:cs typeface="+mn-cs"/>
                  </a:defRPr>
                </a:lvl5pPr>
                <a:lvl6pPr marL="2286000" algn="l" defTabSz="914400" rtl="0" eaLnBrk="1" latinLnBrk="0" hangingPunct="1">
                  <a:defRPr sz="1800" kern="1200">
                    <a:solidFill>
                      <a:srgbClr val="000000"/>
                    </a:solidFill>
                    <a:latin typeface="Arial"/>
                    <a:ea typeface="+mn-ea"/>
                    <a:cs typeface="+mn-cs"/>
                  </a:defRPr>
                </a:lvl6pPr>
                <a:lvl7pPr marL="2743200" algn="l" defTabSz="914400" rtl="0" eaLnBrk="1" latinLnBrk="0" hangingPunct="1">
                  <a:defRPr sz="1800" kern="1200">
                    <a:solidFill>
                      <a:srgbClr val="000000"/>
                    </a:solidFill>
                    <a:latin typeface="Arial"/>
                    <a:ea typeface="+mn-ea"/>
                    <a:cs typeface="+mn-cs"/>
                  </a:defRPr>
                </a:lvl7pPr>
                <a:lvl8pPr marL="3200400" algn="l" defTabSz="914400" rtl="0" eaLnBrk="1" latinLnBrk="0" hangingPunct="1">
                  <a:defRPr sz="1800" kern="1200">
                    <a:solidFill>
                      <a:srgbClr val="000000"/>
                    </a:solidFill>
                    <a:latin typeface="Arial"/>
                    <a:ea typeface="+mn-ea"/>
                    <a:cs typeface="+mn-cs"/>
                  </a:defRPr>
                </a:lvl8pPr>
                <a:lvl9pPr marL="3657600" algn="l" defTabSz="914400" rtl="0" eaLnBrk="1" latinLnBrk="0" hangingPunct="1">
                  <a:defRPr sz="1800" kern="1200">
                    <a:solidFill>
                      <a:srgbClr val="000000"/>
                    </a:solidFill>
                    <a:latin typeface="Arial"/>
                    <a:ea typeface="+mn-ea"/>
                    <a:cs typeface="+mn-cs"/>
                  </a:defRPr>
                </a:lvl9pPr>
              </a:lstStyle>
              <a:p>
                <a:pPr algn="ctr"/>
                <a:endParaRPr lang="en-CA"/>
              </a:p>
            </p:txBody>
          </p:sp>
          <p:grpSp>
            <p:nvGrpSpPr>
              <p:cNvPr id="183" name="Group 182">
                <a:extLst>
                  <a:ext uri="{FF2B5EF4-FFF2-40B4-BE49-F238E27FC236}">
                    <a16:creationId xmlns:a16="http://schemas.microsoft.com/office/drawing/2014/main" id="{76C97511-E566-410C-913C-1023B464B2B2}"/>
                  </a:ext>
                </a:extLst>
              </p:cNvPr>
              <p:cNvGrpSpPr/>
              <p:nvPr/>
            </p:nvGrpSpPr>
            <p:grpSpPr>
              <a:xfrm>
                <a:off x="796054" y="4399987"/>
                <a:ext cx="683360" cy="72000"/>
                <a:chOff x="760054" y="4369507"/>
                <a:chExt cx="683360" cy="72000"/>
              </a:xfrm>
            </p:grpSpPr>
            <p:sp>
              <p:nvSpPr>
                <p:cNvPr id="185" name="Rectangle 184">
                  <a:extLst>
                    <a:ext uri="{FF2B5EF4-FFF2-40B4-BE49-F238E27FC236}">
                      <a16:creationId xmlns:a16="http://schemas.microsoft.com/office/drawing/2014/main" id="{11273EAB-7760-4E4C-89A8-CBD95B64862E}"/>
                    </a:ext>
                  </a:extLst>
                </p:cNvPr>
                <p:cNvSpPr/>
                <p:nvPr/>
              </p:nvSpPr>
              <p:spPr>
                <a:xfrm rot="5400000">
                  <a:off x="832054" y="4297507"/>
                  <a:ext cx="72000" cy="216000"/>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186" name="Rectangle 185">
                  <a:extLst>
                    <a:ext uri="{FF2B5EF4-FFF2-40B4-BE49-F238E27FC236}">
                      <a16:creationId xmlns:a16="http://schemas.microsoft.com/office/drawing/2014/main" id="{2567AEE0-DE06-43C8-8A83-4EF9033FFE27}"/>
                    </a:ext>
                  </a:extLst>
                </p:cNvPr>
                <p:cNvSpPr/>
                <p:nvPr/>
              </p:nvSpPr>
              <p:spPr>
                <a:xfrm rot="5400000">
                  <a:off x="1299414" y="4297507"/>
                  <a:ext cx="72000" cy="216000"/>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grpSp>
          <p:sp>
            <p:nvSpPr>
              <p:cNvPr id="184" name="Rectangle 183">
                <a:extLst>
                  <a:ext uri="{FF2B5EF4-FFF2-40B4-BE49-F238E27FC236}">
                    <a16:creationId xmlns:a16="http://schemas.microsoft.com/office/drawing/2014/main" id="{4ECF6301-1194-40CB-9F5E-FA9EDB62FC1A}"/>
                  </a:ext>
                </a:extLst>
              </p:cNvPr>
              <p:cNvSpPr/>
              <p:nvPr/>
            </p:nvSpPr>
            <p:spPr>
              <a:xfrm rot="5400000">
                <a:off x="1101734" y="4584867"/>
                <a:ext cx="72000" cy="576000"/>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grpSp>
      </p:grpSp>
      <p:graphicFrame>
        <p:nvGraphicFramePr>
          <p:cNvPr id="2" name="Table 1">
            <a:extLst>
              <a:ext uri="{FF2B5EF4-FFF2-40B4-BE49-F238E27FC236}">
                <a16:creationId xmlns:a16="http://schemas.microsoft.com/office/drawing/2014/main" id="{2EC176AA-A82E-4A4A-9967-38A29FF18068}"/>
              </a:ext>
            </a:extLst>
          </p:cNvPr>
          <p:cNvGraphicFramePr>
            <a:graphicFrameLocks noGrp="1"/>
          </p:cNvGraphicFramePr>
          <p:nvPr>
            <p:extLst>
              <p:ext uri="{D42A27DB-BD31-4B8C-83A1-F6EECF244321}">
                <p14:modId xmlns:p14="http://schemas.microsoft.com/office/powerpoint/2010/main" val="817394004"/>
              </p:ext>
            </p:extLst>
          </p:nvPr>
        </p:nvGraphicFramePr>
        <p:xfrm>
          <a:off x="675167" y="2198456"/>
          <a:ext cx="776176" cy="640080"/>
        </p:xfrm>
        <a:graphic>
          <a:graphicData uri="http://schemas.openxmlformats.org/drawingml/2006/table">
            <a:tbl>
              <a:tblPr firstRow="1" bandRow="1">
                <a:tableStyleId>{2D5ABB26-0587-4C30-8999-92F81FD0307C}</a:tableStyleId>
              </a:tblPr>
              <a:tblGrid>
                <a:gridCol w="776176">
                  <a:extLst>
                    <a:ext uri="{9D8B030D-6E8A-4147-A177-3AD203B41FA5}">
                      <a16:colId xmlns:a16="http://schemas.microsoft.com/office/drawing/2014/main" val="4077484018"/>
                    </a:ext>
                  </a:extLst>
                </a:gridCol>
              </a:tblGrid>
              <a:tr h="468000">
                <a:tc>
                  <a:txBody>
                    <a:bodyPr/>
                    <a:lstStyle/>
                    <a:p>
                      <a:pPr algn="ctr"/>
                      <a:r>
                        <a:rPr lang="en-CA" sz="1050" b="1" dirty="0">
                          <a:solidFill>
                            <a:schemeClr val="tx2"/>
                          </a:solidFill>
                          <a:latin typeface="Arial" panose="020B0604020202020204" pitchFamily="34" charset="0"/>
                          <a:cs typeface="Arial" panose="020B0604020202020204" pitchFamily="34" charset="0"/>
                        </a:rPr>
                        <a:t>Overall Emotional Score Q1 FY2324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27847474"/>
                  </a:ext>
                </a:extLst>
              </a:tr>
            </a:tbl>
          </a:graphicData>
        </a:graphic>
      </p:graphicFrame>
      <p:sp>
        <p:nvSpPr>
          <p:cNvPr id="7" name="Oval 6">
            <a:extLst>
              <a:ext uri="{FF2B5EF4-FFF2-40B4-BE49-F238E27FC236}">
                <a16:creationId xmlns:a16="http://schemas.microsoft.com/office/drawing/2014/main" id="{FC89CD7D-A419-4BAE-B0CE-C751776551F4}"/>
              </a:ext>
            </a:extLst>
          </p:cNvPr>
          <p:cNvSpPr/>
          <p:nvPr/>
        </p:nvSpPr>
        <p:spPr>
          <a:xfrm>
            <a:off x="744279" y="2948052"/>
            <a:ext cx="637953" cy="612000"/>
          </a:xfrm>
          <a:prstGeom prst="ellipse">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050" b="1">
                <a:latin typeface="Arial" panose="020B0604020202020204" pitchFamily="34" charset="0"/>
                <a:cs typeface="Arial" panose="020B0604020202020204" pitchFamily="34" charset="0"/>
              </a:rPr>
              <a:t>3.92</a:t>
            </a:r>
          </a:p>
        </p:txBody>
      </p:sp>
      <p:sp>
        <p:nvSpPr>
          <p:cNvPr id="119" name="Oval 118">
            <a:extLst>
              <a:ext uri="{FF2B5EF4-FFF2-40B4-BE49-F238E27FC236}">
                <a16:creationId xmlns:a16="http://schemas.microsoft.com/office/drawing/2014/main" id="{A3195FC1-943E-4CB9-8FCC-B867E4D972F2}"/>
              </a:ext>
            </a:extLst>
          </p:cNvPr>
          <p:cNvSpPr/>
          <p:nvPr/>
        </p:nvSpPr>
        <p:spPr>
          <a:xfrm>
            <a:off x="744279" y="4344471"/>
            <a:ext cx="637953" cy="612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050" b="1">
                <a:latin typeface="Arial" panose="020B0604020202020204" pitchFamily="34" charset="0"/>
                <a:cs typeface="Arial" panose="020B0604020202020204" pitchFamily="34" charset="0"/>
              </a:rPr>
              <a:t>3.93</a:t>
            </a:r>
          </a:p>
        </p:txBody>
      </p:sp>
      <p:graphicFrame>
        <p:nvGraphicFramePr>
          <p:cNvPr id="120" name="Table 119">
            <a:extLst>
              <a:ext uri="{FF2B5EF4-FFF2-40B4-BE49-F238E27FC236}">
                <a16:creationId xmlns:a16="http://schemas.microsoft.com/office/drawing/2014/main" id="{ABED5A6C-5C1D-404C-B354-105FE1C2AEE7}"/>
              </a:ext>
            </a:extLst>
          </p:cNvPr>
          <p:cNvGraphicFramePr>
            <a:graphicFrameLocks noGrp="1"/>
          </p:cNvGraphicFramePr>
          <p:nvPr>
            <p:extLst>
              <p:ext uri="{D42A27DB-BD31-4B8C-83A1-F6EECF244321}">
                <p14:modId xmlns:p14="http://schemas.microsoft.com/office/powerpoint/2010/main" val="3857643797"/>
              </p:ext>
            </p:extLst>
          </p:nvPr>
        </p:nvGraphicFramePr>
        <p:xfrm>
          <a:off x="675167" y="5136600"/>
          <a:ext cx="776176" cy="640080"/>
        </p:xfrm>
        <a:graphic>
          <a:graphicData uri="http://schemas.openxmlformats.org/drawingml/2006/table">
            <a:tbl>
              <a:tblPr firstRow="1" bandRow="1">
                <a:tableStyleId>{2D5ABB26-0587-4C30-8999-92F81FD0307C}</a:tableStyleId>
              </a:tblPr>
              <a:tblGrid>
                <a:gridCol w="776176">
                  <a:extLst>
                    <a:ext uri="{9D8B030D-6E8A-4147-A177-3AD203B41FA5}">
                      <a16:colId xmlns:a16="http://schemas.microsoft.com/office/drawing/2014/main" val="4077484018"/>
                    </a:ext>
                  </a:extLst>
                </a:gridCol>
              </a:tblGrid>
              <a:tr h="468000">
                <a:tc>
                  <a:txBody>
                    <a:bodyPr/>
                    <a:lstStyle/>
                    <a:p>
                      <a:pPr algn="ctr"/>
                      <a:r>
                        <a:rPr lang="en-CA" sz="1050" b="1" dirty="0">
                          <a:solidFill>
                            <a:schemeClr val="bg2"/>
                          </a:solidFill>
                          <a:latin typeface="Arial" panose="020B0604020202020204" pitchFamily="34" charset="0"/>
                          <a:cs typeface="Arial" panose="020B0604020202020204" pitchFamily="34" charset="0"/>
                        </a:rPr>
                        <a:t>Overall Emotional Score Q4 FY2223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27847474"/>
                  </a:ext>
                </a:extLst>
              </a:tr>
            </a:tbl>
          </a:graphicData>
        </a:graphic>
      </p:graphicFrame>
      <p:cxnSp>
        <p:nvCxnSpPr>
          <p:cNvPr id="121" name="Straight Arrow Connector 120">
            <a:extLst>
              <a:ext uri="{FF2B5EF4-FFF2-40B4-BE49-F238E27FC236}">
                <a16:creationId xmlns:a16="http://schemas.microsoft.com/office/drawing/2014/main" id="{EBCE6435-930E-4EFE-A78A-5050C7D30CA4}"/>
              </a:ext>
            </a:extLst>
          </p:cNvPr>
          <p:cNvCxnSpPr/>
          <p:nvPr/>
        </p:nvCxnSpPr>
        <p:spPr>
          <a:xfrm flipH="1">
            <a:off x="1048512" y="3591684"/>
            <a:ext cx="0" cy="720000"/>
          </a:xfrm>
          <a:prstGeom prst="straightConnector1">
            <a:avLst/>
          </a:prstGeom>
          <a:ln w="6350">
            <a:solidFill>
              <a:schemeClr val="bg1">
                <a:lumMod val="50000"/>
              </a:schemeClr>
            </a:solidFill>
            <a:prstDash val="dash"/>
            <a:headEnd type="triangle"/>
            <a:tailEnd type="triangle"/>
          </a:ln>
        </p:spPr>
        <p:style>
          <a:lnRef idx="1">
            <a:schemeClr val="accent6"/>
          </a:lnRef>
          <a:fillRef idx="0">
            <a:schemeClr val="accent6"/>
          </a:fillRef>
          <a:effectRef idx="0">
            <a:schemeClr val="accent6"/>
          </a:effectRef>
          <a:fontRef idx="minor">
            <a:schemeClr val="tx1"/>
          </a:fontRef>
        </p:style>
      </p:cxnSp>
      <p:sp>
        <p:nvSpPr>
          <p:cNvPr id="122" name="TextBox 121">
            <a:extLst>
              <a:ext uri="{FF2B5EF4-FFF2-40B4-BE49-F238E27FC236}">
                <a16:creationId xmlns:a16="http://schemas.microsoft.com/office/drawing/2014/main" id="{6839576B-5630-4EA5-98D9-70DB2EBE4C09}"/>
              </a:ext>
            </a:extLst>
          </p:cNvPr>
          <p:cNvSpPr txBox="1"/>
          <p:nvPr/>
        </p:nvSpPr>
        <p:spPr>
          <a:xfrm>
            <a:off x="1017800" y="3844289"/>
            <a:ext cx="648000" cy="25146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CA" sz="105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(-0.01)</a:t>
            </a:r>
          </a:p>
        </p:txBody>
      </p:sp>
      <p:grpSp>
        <p:nvGrpSpPr>
          <p:cNvPr id="23" name="Group 22">
            <a:extLst>
              <a:ext uri="{FF2B5EF4-FFF2-40B4-BE49-F238E27FC236}">
                <a16:creationId xmlns:a16="http://schemas.microsoft.com/office/drawing/2014/main" id="{667F3965-A9CC-4DDC-95CC-DC68D89984A6}"/>
              </a:ext>
            </a:extLst>
          </p:cNvPr>
          <p:cNvGrpSpPr/>
          <p:nvPr/>
        </p:nvGrpSpPr>
        <p:grpSpPr>
          <a:xfrm>
            <a:off x="4616665" y="1518835"/>
            <a:ext cx="1939745" cy="252000"/>
            <a:chOff x="4616665" y="1635798"/>
            <a:chExt cx="1939745" cy="252000"/>
          </a:xfrm>
        </p:grpSpPr>
        <p:grpSp>
          <p:nvGrpSpPr>
            <p:cNvPr id="268" name="Group 267">
              <a:extLst>
                <a:ext uri="{FF2B5EF4-FFF2-40B4-BE49-F238E27FC236}">
                  <a16:creationId xmlns:a16="http://schemas.microsoft.com/office/drawing/2014/main" id="{C35C3B0C-2C3C-419D-9C93-FA9CC9D119BB}"/>
                </a:ext>
              </a:extLst>
            </p:cNvPr>
            <p:cNvGrpSpPr/>
            <p:nvPr/>
          </p:nvGrpSpPr>
          <p:grpSpPr>
            <a:xfrm>
              <a:off x="4616665" y="1635798"/>
              <a:ext cx="252000" cy="252000"/>
              <a:chOff x="8104232" y="3771406"/>
              <a:chExt cx="252000" cy="252000"/>
            </a:xfrm>
          </p:grpSpPr>
          <p:sp>
            <p:nvSpPr>
              <p:cNvPr id="269" name="Flowchart: Delay 268">
                <a:extLst>
                  <a:ext uri="{FF2B5EF4-FFF2-40B4-BE49-F238E27FC236}">
                    <a16:creationId xmlns:a16="http://schemas.microsoft.com/office/drawing/2014/main" id="{DA3F347A-AE84-4834-9339-7C7B7166DBC0}"/>
                  </a:ext>
                </a:extLst>
              </p:cNvPr>
              <p:cNvSpPr/>
              <p:nvPr/>
            </p:nvSpPr>
            <p:spPr>
              <a:xfrm rot="5400000">
                <a:off x="8104232" y="3771406"/>
                <a:ext cx="252000" cy="252000"/>
              </a:xfrm>
              <a:prstGeom prst="flowChartDelay">
                <a:avLst/>
              </a:prstGeom>
              <a:noFill/>
              <a:ln w="15875">
                <a:solidFill>
                  <a:schemeClr val="tx2"/>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rgbClr val="000000"/>
                    </a:solidFill>
                    <a:latin typeface="Arial"/>
                    <a:ea typeface="+mn-ea"/>
                    <a:cs typeface="+mn-cs"/>
                  </a:defRPr>
                </a:lvl1pPr>
                <a:lvl2pPr marL="457200" algn="l" defTabSz="914400" rtl="0" eaLnBrk="1" latinLnBrk="0" hangingPunct="1">
                  <a:defRPr sz="1800" kern="1200">
                    <a:solidFill>
                      <a:srgbClr val="000000"/>
                    </a:solidFill>
                    <a:latin typeface="Arial"/>
                    <a:ea typeface="+mn-ea"/>
                    <a:cs typeface="+mn-cs"/>
                  </a:defRPr>
                </a:lvl2pPr>
                <a:lvl3pPr marL="914400" algn="l" defTabSz="914400" rtl="0" eaLnBrk="1" latinLnBrk="0" hangingPunct="1">
                  <a:defRPr sz="1800" kern="1200">
                    <a:solidFill>
                      <a:srgbClr val="000000"/>
                    </a:solidFill>
                    <a:latin typeface="Arial"/>
                    <a:ea typeface="+mn-ea"/>
                    <a:cs typeface="+mn-cs"/>
                  </a:defRPr>
                </a:lvl3pPr>
                <a:lvl4pPr marL="1371600" algn="l" defTabSz="914400" rtl="0" eaLnBrk="1" latinLnBrk="0" hangingPunct="1">
                  <a:defRPr sz="1800" kern="1200">
                    <a:solidFill>
                      <a:srgbClr val="000000"/>
                    </a:solidFill>
                    <a:latin typeface="Arial"/>
                    <a:ea typeface="+mn-ea"/>
                    <a:cs typeface="+mn-cs"/>
                  </a:defRPr>
                </a:lvl4pPr>
                <a:lvl5pPr marL="1828800" algn="l" defTabSz="914400" rtl="0" eaLnBrk="1" latinLnBrk="0" hangingPunct="1">
                  <a:defRPr sz="1800" kern="1200">
                    <a:solidFill>
                      <a:srgbClr val="000000"/>
                    </a:solidFill>
                    <a:latin typeface="Arial"/>
                    <a:ea typeface="+mn-ea"/>
                    <a:cs typeface="+mn-cs"/>
                  </a:defRPr>
                </a:lvl5pPr>
                <a:lvl6pPr marL="2286000" algn="l" defTabSz="914400" rtl="0" eaLnBrk="1" latinLnBrk="0" hangingPunct="1">
                  <a:defRPr sz="1800" kern="1200">
                    <a:solidFill>
                      <a:srgbClr val="000000"/>
                    </a:solidFill>
                    <a:latin typeface="Arial"/>
                    <a:ea typeface="+mn-ea"/>
                    <a:cs typeface="+mn-cs"/>
                  </a:defRPr>
                </a:lvl6pPr>
                <a:lvl7pPr marL="2743200" algn="l" defTabSz="914400" rtl="0" eaLnBrk="1" latinLnBrk="0" hangingPunct="1">
                  <a:defRPr sz="1800" kern="1200">
                    <a:solidFill>
                      <a:srgbClr val="000000"/>
                    </a:solidFill>
                    <a:latin typeface="Arial"/>
                    <a:ea typeface="+mn-ea"/>
                    <a:cs typeface="+mn-cs"/>
                  </a:defRPr>
                </a:lvl7pPr>
                <a:lvl8pPr marL="3200400" algn="l" defTabSz="914400" rtl="0" eaLnBrk="1" latinLnBrk="0" hangingPunct="1">
                  <a:defRPr sz="1800" kern="1200">
                    <a:solidFill>
                      <a:srgbClr val="000000"/>
                    </a:solidFill>
                    <a:latin typeface="Arial"/>
                    <a:ea typeface="+mn-ea"/>
                    <a:cs typeface="+mn-cs"/>
                  </a:defRPr>
                </a:lvl8pPr>
                <a:lvl9pPr marL="3657600" algn="l" defTabSz="914400" rtl="0" eaLnBrk="1" latinLnBrk="0" hangingPunct="1">
                  <a:defRPr sz="1800" kern="1200">
                    <a:solidFill>
                      <a:srgbClr val="000000"/>
                    </a:solidFill>
                    <a:latin typeface="Arial"/>
                    <a:ea typeface="+mn-ea"/>
                    <a:cs typeface="+mn-cs"/>
                  </a:defRPr>
                </a:lvl9pPr>
              </a:lstStyle>
              <a:p>
                <a:pPr algn="ctr"/>
                <a:endParaRPr lang="en-CA"/>
              </a:p>
            </p:txBody>
          </p:sp>
          <p:sp>
            <p:nvSpPr>
              <p:cNvPr id="270" name="Rectangle 269">
                <a:extLst>
                  <a:ext uri="{FF2B5EF4-FFF2-40B4-BE49-F238E27FC236}">
                    <a16:creationId xmlns:a16="http://schemas.microsoft.com/office/drawing/2014/main" id="{B5C02FF8-C695-491C-A442-9C71B9E6F3A7}"/>
                  </a:ext>
                </a:extLst>
              </p:cNvPr>
              <p:cNvSpPr/>
              <p:nvPr/>
            </p:nvSpPr>
            <p:spPr>
              <a:xfrm rot="5400000">
                <a:off x="8171052" y="3811841"/>
                <a:ext cx="15449" cy="47562"/>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271" name="Rectangle 270">
                <a:extLst>
                  <a:ext uri="{FF2B5EF4-FFF2-40B4-BE49-F238E27FC236}">
                    <a16:creationId xmlns:a16="http://schemas.microsoft.com/office/drawing/2014/main" id="{C3037FFB-4317-4154-BC16-521E05080AAA}"/>
                  </a:ext>
                </a:extLst>
              </p:cNvPr>
              <p:cNvSpPr/>
              <p:nvPr/>
            </p:nvSpPr>
            <p:spPr>
              <a:xfrm rot="5400000">
                <a:off x="8273963" y="3811841"/>
                <a:ext cx="15449" cy="47562"/>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272" name="Rectangle 271">
                <a:extLst>
                  <a:ext uri="{FF2B5EF4-FFF2-40B4-BE49-F238E27FC236}">
                    <a16:creationId xmlns:a16="http://schemas.microsoft.com/office/drawing/2014/main" id="{C9BC2555-E24C-4B3F-A58E-B2FECB356B52}"/>
                  </a:ext>
                </a:extLst>
              </p:cNvPr>
              <p:cNvSpPr/>
              <p:nvPr/>
            </p:nvSpPr>
            <p:spPr>
              <a:xfrm rot="5400000">
                <a:off x="8222508" y="3865944"/>
                <a:ext cx="15449" cy="126832"/>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grpSp>
        <p:grpSp>
          <p:nvGrpSpPr>
            <p:cNvPr id="262" name="Group 261">
              <a:extLst>
                <a:ext uri="{FF2B5EF4-FFF2-40B4-BE49-F238E27FC236}">
                  <a16:creationId xmlns:a16="http://schemas.microsoft.com/office/drawing/2014/main" id="{5F782199-1D92-4A5D-96F6-5DC17EC493FF}"/>
                </a:ext>
              </a:extLst>
            </p:cNvPr>
            <p:cNvGrpSpPr/>
            <p:nvPr/>
          </p:nvGrpSpPr>
          <p:grpSpPr>
            <a:xfrm>
              <a:off x="6304410" y="1635798"/>
              <a:ext cx="252000" cy="252000"/>
              <a:chOff x="575673" y="1237685"/>
              <a:chExt cx="1144442" cy="1174470"/>
            </a:xfrm>
          </p:grpSpPr>
          <p:sp>
            <p:nvSpPr>
              <p:cNvPr id="263" name="Flowchart: Delay 262">
                <a:extLst>
                  <a:ext uri="{FF2B5EF4-FFF2-40B4-BE49-F238E27FC236}">
                    <a16:creationId xmlns:a16="http://schemas.microsoft.com/office/drawing/2014/main" id="{028434E6-D477-409A-9973-262A1AA9E96A}"/>
                  </a:ext>
                </a:extLst>
              </p:cNvPr>
              <p:cNvSpPr/>
              <p:nvPr/>
            </p:nvSpPr>
            <p:spPr>
              <a:xfrm rot="5400000">
                <a:off x="560659" y="1252699"/>
                <a:ext cx="1174470" cy="1144442"/>
              </a:xfrm>
              <a:prstGeom prst="flowChartDelay">
                <a:avLst/>
              </a:prstGeom>
              <a:noFill/>
              <a:ln w="15875">
                <a:solidFill>
                  <a:schemeClr val="tx2"/>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rgbClr val="000000"/>
                    </a:solidFill>
                    <a:latin typeface="Arial"/>
                    <a:ea typeface="+mn-ea"/>
                    <a:cs typeface="+mn-cs"/>
                  </a:defRPr>
                </a:lvl1pPr>
                <a:lvl2pPr marL="457200" algn="l" defTabSz="914400" rtl="0" eaLnBrk="1" latinLnBrk="0" hangingPunct="1">
                  <a:defRPr sz="1800" kern="1200">
                    <a:solidFill>
                      <a:srgbClr val="000000"/>
                    </a:solidFill>
                    <a:latin typeface="Arial"/>
                    <a:ea typeface="+mn-ea"/>
                    <a:cs typeface="+mn-cs"/>
                  </a:defRPr>
                </a:lvl2pPr>
                <a:lvl3pPr marL="914400" algn="l" defTabSz="914400" rtl="0" eaLnBrk="1" latinLnBrk="0" hangingPunct="1">
                  <a:defRPr sz="1800" kern="1200">
                    <a:solidFill>
                      <a:srgbClr val="000000"/>
                    </a:solidFill>
                    <a:latin typeface="Arial"/>
                    <a:ea typeface="+mn-ea"/>
                    <a:cs typeface="+mn-cs"/>
                  </a:defRPr>
                </a:lvl3pPr>
                <a:lvl4pPr marL="1371600" algn="l" defTabSz="914400" rtl="0" eaLnBrk="1" latinLnBrk="0" hangingPunct="1">
                  <a:defRPr sz="1800" kern="1200">
                    <a:solidFill>
                      <a:srgbClr val="000000"/>
                    </a:solidFill>
                    <a:latin typeface="Arial"/>
                    <a:ea typeface="+mn-ea"/>
                    <a:cs typeface="+mn-cs"/>
                  </a:defRPr>
                </a:lvl4pPr>
                <a:lvl5pPr marL="1828800" algn="l" defTabSz="914400" rtl="0" eaLnBrk="1" latinLnBrk="0" hangingPunct="1">
                  <a:defRPr sz="1800" kern="1200">
                    <a:solidFill>
                      <a:srgbClr val="000000"/>
                    </a:solidFill>
                    <a:latin typeface="Arial"/>
                    <a:ea typeface="+mn-ea"/>
                    <a:cs typeface="+mn-cs"/>
                  </a:defRPr>
                </a:lvl5pPr>
                <a:lvl6pPr marL="2286000" algn="l" defTabSz="914400" rtl="0" eaLnBrk="1" latinLnBrk="0" hangingPunct="1">
                  <a:defRPr sz="1800" kern="1200">
                    <a:solidFill>
                      <a:srgbClr val="000000"/>
                    </a:solidFill>
                    <a:latin typeface="Arial"/>
                    <a:ea typeface="+mn-ea"/>
                    <a:cs typeface="+mn-cs"/>
                  </a:defRPr>
                </a:lvl6pPr>
                <a:lvl7pPr marL="2743200" algn="l" defTabSz="914400" rtl="0" eaLnBrk="1" latinLnBrk="0" hangingPunct="1">
                  <a:defRPr sz="1800" kern="1200">
                    <a:solidFill>
                      <a:srgbClr val="000000"/>
                    </a:solidFill>
                    <a:latin typeface="Arial"/>
                    <a:ea typeface="+mn-ea"/>
                    <a:cs typeface="+mn-cs"/>
                  </a:defRPr>
                </a:lvl7pPr>
                <a:lvl8pPr marL="3200400" algn="l" defTabSz="914400" rtl="0" eaLnBrk="1" latinLnBrk="0" hangingPunct="1">
                  <a:defRPr sz="1800" kern="1200">
                    <a:solidFill>
                      <a:srgbClr val="000000"/>
                    </a:solidFill>
                    <a:latin typeface="Arial"/>
                    <a:ea typeface="+mn-ea"/>
                    <a:cs typeface="+mn-cs"/>
                  </a:defRPr>
                </a:lvl8pPr>
                <a:lvl9pPr marL="3657600" algn="l" defTabSz="914400" rtl="0" eaLnBrk="1" latinLnBrk="0" hangingPunct="1">
                  <a:defRPr sz="1800" kern="1200">
                    <a:solidFill>
                      <a:srgbClr val="000000"/>
                    </a:solidFill>
                    <a:latin typeface="Arial"/>
                    <a:ea typeface="+mn-ea"/>
                    <a:cs typeface="+mn-cs"/>
                  </a:defRPr>
                </a:lvl9pPr>
              </a:lstStyle>
              <a:p>
                <a:pPr algn="ctr"/>
                <a:endParaRPr lang="en-CA"/>
              </a:p>
            </p:txBody>
          </p:sp>
          <p:grpSp>
            <p:nvGrpSpPr>
              <p:cNvPr id="264" name="Group 263">
                <a:extLst>
                  <a:ext uri="{FF2B5EF4-FFF2-40B4-BE49-F238E27FC236}">
                    <a16:creationId xmlns:a16="http://schemas.microsoft.com/office/drawing/2014/main" id="{A5AED2C7-E94D-453A-B212-F46B30999F14}"/>
                  </a:ext>
                </a:extLst>
              </p:cNvPr>
              <p:cNvGrpSpPr/>
              <p:nvPr/>
            </p:nvGrpSpPr>
            <p:grpSpPr>
              <a:xfrm>
                <a:off x="842214" y="1463747"/>
                <a:ext cx="611360" cy="144000"/>
                <a:chOff x="806742" y="1443427"/>
                <a:chExt cx="611360" cy="144000"/>
              </a:xfrm>
            </p:grpSpPr>
            <p:sp>
              <p:nvSpPr>
                <p:cNvPr id="266" name="Oval 265">
                  <a:extLst>
                    <a:ext uri="{FF2B5EF4-FFF2-40B4-BE49-F238E27FC236}">
                      <a16:creationId xmlns:a16="http://schemas.microsoft.com/office/drawing/2014/main" id="{F446646F-9B06-4D9A-B7F8-96523EA08E84}"/>
                    </a:ext>
                  </a:extLst>
                </p:cNvPr>
                <p:cNvSpPr/>
                <p:nvPr/>
              </p:nvSpPr>
              <p:spPr>
                <a:xfrm>
                  <a:off x="806742" y="1443427"/>
                  <a:ext cx="144000" cy="144000"/>
                </a:xfrm>
                <a:prstGeom prst="ellipse">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267" name="Oval 266">
                  <a:extLst>
                    <a:ext uri="{FF2B5EF4-FFF2-40B4-BE49-F238E27FC236}">
                      <a16:creationId xmlns:a16="http://schemas.microsoft.com/office/drawing/2014/main" id="{9D626743-DDC4-4952-80CE-49130008825D}"/>
                    </a:ext>
                  </a:extLst>
                </p:cNvPr>
                <p:cNvSpPr/>
                <p:nvPr/>
              </p:nvSpPr>
              <p:spPr>
                <a:xfrm>
                  <a:off x="1274102" y="1443427"/>
                  <a:ext cx="144000" cy="144000"/>
                </a:xfrm>
                <a:prstGeom prst="ellipse">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grpSp>
          <p:sp>
            <p:nvSpPr>
              <p:cNvPr id="265" name="Moon 264">
                <a:extLst>
                  <a:ext uri="{FF2B5EF4-FFF2-40B4-BE49-F238E27FC236}">
                    <a16:creationId xmlns:a16="http://schemas.microsoft.com/office/drawing/2014/main" id="{92B491F8-D8A6-49D1-8ECC-909B2A253A2B}"/>
                  </a:ext>
                </a:extLst>
              </p:cNvPr>
              <p:cNvSpPr/>
              <p:nvPr/>
            </p:nvSpPr>
            <p:spPr>
              <a:xfrm rot="16200000">
                <a:off x="978314" y="1688820"/>
                <a:ext cx="337220" cy="613300"/>
              </a:xfrm>
              <a:prstGeom prst="moon">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a:p>
            </p:txBody>
          </p:sp>
        </p:grpSp>
      </p:grpSp>
      <p:sp>
        <p:nvSpPr>
          <p:cNvPr id="117" name="TextBox 116">
            <a:extLst>
              <a:ext uri="{FF2B5EF4-FFF2-40B4-BE49-F238E27FC236}">
                <a16:creationId xmlns:a16="http://schemas.microsoft.com/office/drawing/2014/main" id="{886AF35A-870D-4532-8DDF-5982015EE56D}"/>
              </a:ext>
            </a:extLst>
          </p:cNvPr>
          <p:cNvSpPr txBox="1"/>
          <p:nvPr/>
        </p:nvSpPr>
        <p:spPr>
          <a:xfrm>
            <a:off x="6759359" y="3758033"/>
            <a:ext cx="5009840" cy="2514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US" sz="1050" b="1">
                <a:solidFill>
                  <a:schemeClr val="tx1">
                    <a:lumMod val="65000"/>
                    <a:lumOff val="35000"/>
                  </a:schemeClr>
                </a:solidFill>
                <a:latin typeface="Arial" panose="020B0604020202020204" pitchFamily="34" charset="0"/>
                <a:cs typeface="Arial" panose="020B0604020202020204" pitchFamily="34" charset="0"/>
              </a:rPr>
              <a:t>Overall Satisfaction by Emotional State</a:t>
            </a:r>
          </a:p>
        </p:txBody>
      </p:sp>
      <p:cxnSp>
        <p:nvCxnSpPr>
          <p:cNvPr id="151" name="Straight Connector 150">
            <a:extLst>
              <a:ext uri="{FF2B5EF4-FFF2-40B4-BE49-F238E27FC236}">
                <a16:creationId xmlns:a16="http://schemas.microsoft.com/office/drawing/2014/main" id="{A0A8091E-6D2E-4C2D-AAC8-93205BB39FA3}"/>
              </a:ext>
            </a:extLst>
          </p:cNvPr>
          <p:cNvCxnSpPr/>
          <p:nvPr/>
        </p:nvCxnSpPr>
        <p:spPr>
          <a:xfrm flipH="1">
            <a:off x="6993418" y="3652677"/>
            <a:ext cx="4496310"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52" name="TextBox 151">
            <a:extLst>
              <a:ext uri="{FF2B5EF4-FFF2-40B4-BE49-F238E27FC236}">
                <a16:creationId xmlns:a16="http://schemas.microsoft.com/office/drawing/2014/main" id="{B9CA6E93-127A-4E81-95A7-11B8204CA147}"/>
              </a:ext>
            </a:extLst>
          </p:cNvPr>
          <p:cNvSpPr txBox="1"/>
          <p:nvPr/>
        </p:nvSpPr>
        <p:spPr>
          <a:xfrm>
            <a:off x="6758538" y="1490083"/>
            <a:ext cx="5003335" cy="2514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US" sz="1050" b="1">
                <a:solidFill>
                  <a:schemeClr val="tx1">
                    <a:lumMod val="65000"/>
                    <a:lumOff val="35000"/>
                  </a:schemeClr>
                </a:solidFill>
                <a:latin typeface="Arial" panose="020B0604020202020204" pitchFamily="34" charset="0"/>
                <a:cs typeface="Arial" panose="020B0604020202020204" pitchFamily="34" charset="0"/>
              </a:rPr>
              <a:t>Overall Experience by Emotional State</a:t>
            </a:r>
          </a:p>
        </p:txBody>
      </p:sp>
      <p:sp>
        <p:nvSpPr>
          <p:cNvPr id="92" name="TextBox 91">
            <a:extLst>
              <a:ext uri="{FF2B5EF4-FFF2-40B4-BE49-F238E27FC236}">
                <a16:creationId xmlns:a16="http://schemas.microsoft.com/office/drawing/2014/main" id="{2906EBB2-CF75-4A00-81AE-F7E797650BE4}"/>
              </a:ext>
            </a:extLst>
          </p:cNvPr>
          <p:cNvSpPr txBox="1"/>
          <p:nvPr/>
        </p:nvSpPr>
        <p:spPr>
          <a:xfrm>
            <a:off x="3124941" y="1268474"/>
            <a:ext cx="1295359" cy="415498"/>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50">
                <a:solidFill>
                  <a:schemeClr val="tx1">
                    <a:lumMod val="65000"/>
                    <a:lumOff val="35000"/>
                  </a:schemeClr>
                </a:solidFill>
                <a:latin typeface="Arial" panose="020B0604020202020204" pitchFamily="34" charset="0"/>
                <a:cs typeface="Arial" panose="020B0604020202020204" pitchFamily="34" charset="0"/>
              </a:rPr>
              <a:t>Average (out of</a:t>
            </a:r>
          </a:p>
          <a:p>
            <a:pPr algn="ctr"/>
            <a:r>
              <a:rPr lang="en-CA" sz="1050">
                <a:solidFill>
                  <a:schemeClr val="tx1">
                    <a:lumMod val="65000"/>
                    <a:lumOff val="35000"/>
                  </a:schemeClr>
                </a:solidFill>
                <a:latin typeface="Arial" panose="020B0604020202020204" pitchFamily="34" charset="0"/>
                <a:cs typeface="Arial" panose="020B0604020202020204" pitchFamily="34" charset="0"/>
              </a:rPr>
              <a:t>5-pt scale)</a:t>
            </a:r>
          </a:p>
        </p:txBody>
      </p:sp>
      <p:grpSp>
        <p:nvGrpSpPr>
          <p:cNvPr id="110" name="Safe">
            <a:extLst>
              <a:ext uri="{FF2B5EF4-FFF2-40B4-BE49-F238E27FC236}">
                <a16:creationId xmlns:a16="http://schemas.microsoft.com/office/drawing/2014/main" id="{94464A14-99E0-D545-8471-3264AB46ECE8}"/>
              </a:ext>
            </a:extLst>
          </p:cNvPr>
          <p:cNvGrpSpPr>
            <a:grpSpLocks noChangeAspect="1"/>
          </p:cNvGrpSpPr>
          <p:nvPr/>
        </p:nvGrpSpPr>
        <p:grpSpPr>
          <a:xfrm>
            <a:off x="4623955" y="1354568"/>
            <a:ext cx="1997999" cy="1332000"/>
            <a:chOff x="5890810" y="1886540"/>
            <a:chExt cx="2213999" cy="1476000"/>
          </a:xfrm>
        </p:grpSpPr>
        <p:graphicFrame>
          <p:nvGraphicFramePr>
            <p:cNvPr id="111" name="Chart 110">
              <a:extLst>
                <a:ext uri="{FF2B5EF4-FFF2-40B4-BE49-F238E27FC236}">
                  <a16:creationId xmlns:a16="http://schemas.microsoft.com/office/drawing/2014/main" id="{DFF975A1-6FD7-F34B-8B6F-1A22B3B741AA}"/>
                </a:ext>
              </a:extLst>
            </p:cNvPr>
            <p:cNvGraphicFramePr>
              <a:graphicFrameLocks noChangeAspect="1"/>
            </p:cNvGraphicFramePr>
            <p:nvPr/>
          </p:nvGraphicFramePr>
          <p:xfrm>
            <a:off x="5890810" y="1886540"/>
            <a:ext cx="2213999" cy="147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2" name="Group 111">
              <a:extLst>
                <a:ext uri="{FF2B5EF4-FFF2-40B4-BE49-F238E27FC236}">
                  <a16:creationId xmlns:a16="http://schemas.microsoft.com/office/drawing/2014/main" id="{4690BCB2-B76A-F547-BBB1-E0E36FB23DF8}"/>
                </a:ext>
              </a:extLst>
            </p:cNvPr>
            <p:cNvGrpSpPr/>
            <p:nvPr/>
          </p:nvGrpSpPr>
          <p:grpSpPr>
            <a:xfrm>
              <a:off x="6031477" y="2358584"/>
              <a:ext cx="2068703" cy="539106"/>
              <a:chOff x="6031477" y="2358584"/>
              <a:chExt cx="2068703" cy="539106"/>
            </a:xfrm>
          </p:grpSpPr>
          <p:sp>
            <p:nvSpPr>
              <p:cNvPr id="116" name="TextBox 115">
                <a:extLst>
                  <a:ext uri="{FF2B5EF4-FFF2-40B4-BE49-F238E27FC236}">
                    <a16:creationId xmlns:a16="http://schemas.microsoft.com/office/drawing/2014/main" id="{9B8F2B64-8946-0F4A-9754-6ECB73AF0138}"/>
                  </a:ext>
                </a:extLst>
              </p:cNvPr>
              <p:cNvSpPr txBox="1"/>
              <p:nvPr/>
            </p:nvSpPr>
            <p:spPr>
              <a:xfrm>
                <a:off x="6031477" y="2624540"/>
                <a:ext cx="66553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Not at all</a:t>
                </a:r>
                <a:endParaRPr lang="en-CA">
                  <a:solidFill>
                    <a:schemeClr val="tx1">
                      <a:lumMod val="65000"/>
                      <a:lumOff val="35000"/>
                    </a:schemeClr>
                  </a:solidFill>
                </a:endParaRPr>
              </a:p>
            </p:txBody>
          </p:sp>
          <p:sp>
            <p:nvSpPr>
              <p:cNvPr id="118" name="TextBox 117">
                <a:extLst>
                  <a:ext uri="{FF2B5EF4-FFF2-40B4-BE49-F238E27FC236}">
                    <a16:creationId xmlns:a16="http://schemas.microsoft.com/office/drawing/2014/main" id="{D8C77B43-2DEB-4C4A-B8D4-406125AFABCD}"/>
                  </a:ext>
                </a:extLst>
              </p:cNvPr>
              <p:cNvSpPr txBox="1"/>
              <p:nvPr/>
            </p:nvSpPr>
            <p:spPr>
              <a:xfrm>
                <a:off x="7279501" y="2624540"/>
                <a:ext cx="820679" cy="23873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Extremely</a:t>
                </a:r>
                <a:endParaRPr lang="en-CA">
                  <a:solidFill>
                    <a:schemeClr val="tx1">
                      <a:lumMod val="65000"/>
                      <a:lumOff val="35000"/>
                    </a:schemeClr>
                  </a:solidFill>
                </a:endParaRPr>
              </a:p>
            </p:txBody>
          </p:sp>
          <p:sp>
            <p:nvSpPr>
              <p:cNvPr id="123" name="Arc 122">
                <a:extLst>
                  <a:ext uri="{FF2B5EF4-FFF2-40B4-BE49-F238E27FC236}">
                    <a16:creationId xmlns:a16="http://schemas.microsoft.com/office/drawing/2014/main" id="{9132D5C6-42BC-3240-9207-BF6E9083D04C}"/>
                  </a:ext>
                </a:extLst>
              </p:cNvPr>
              <p:cNvSpPr>
                <a:spLocks noChangeAspect="1"/>
              </p:cNvSpPr>
              <p:nvPr/>
            </p:nvSpPr>
            <p:spPr>
              <a:xfrm>
                <a:off x="6728256" y="2358584"/>
                <a:ext cx="539106" cy="539106"/>
              </a:xfrm>
              <a:prstGeom prst="arc">
                <a:avLst>
                  <a:gd name="adj1" fmla="val 10790605"/>
                  <a:gd name="adj2" fmla="val 0"/>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sp>
            <p:nvSpPr>
              <p:cNvPr id="139" name="Freeform 142">
                <a:extLst>
                  <a:ext uri="{FF2B5EF4-FFF2-40B4-BE49-F238E27FC236}">
                    <a16:creationId xmlns:a16="http://schemas.microsoft.com/office/drawing/2014/main" id="{FBEA765F-223F-F44E-9FF9-DB6A7375D5D8}"/>
                  </a:ext>
                </a:extLst>
              </p:cNvPr>
              <p:cNvSpPr/>
              <p:nvPr/>
            </p:nvSpPr>
            <p:spPr>
              <a:xfrm rot="3819000">
                <a:off x="6950546" y="1993964"/>
                <a:ext cx="94524" cy="1204425"/>
              </a:xfrm>
              <a:custGeom>
                <a:avLst/>
                <a:gdLst>
                  <a:gd name="connsiteX0" fmla="*/ 47262 w 94524"/>
                  <a:gd name="connsiteY0" fmla="*/ 1204425 h 1204425"/>
                  <a:gd name="connsiteX1" fmla="*/ 0 w 94524"/>
                  <a:gd name="connsiteY1" fmla="*/ 615080 h 1204425"/>
                  <a:gd name="connsiteX2" fmla="*/ 1394 w 94524"/>
                  <a:gd name="connsiteY2" fmla="*/ 602208 h 1204425"/>
                  <a:gd name="connsiteX3" fmla="*/ 1 w 94524"/>
                  <a:gd name="connsiteY3" fmla="*/ 589345 h 1204425"/>
                  <a:gd name="connsiteX4" fmla="*/ 47262 w 94524"/>
                  <a:gd name="connsiteY4" fmla="*/ 0 h 1204425"/>
                  <a:gd name="connsiteX5" fmla="*/ 94524 w 94524"/>
                  <a:gd name="connsiteY5" fmla="*/ 589345 h 1204425"/>
                  <a:gd name="connsiteX6" fmla="*/ 93130 w 94524"/>
                  <a:gd name="connsiteY6" fmla="*/ 602217 h 1204425"/>
                  <a:gd name="connsiteX7" fmla="*/ 94523 w 94524"/>
                  <a:gd name="connsiteY7" fmla="*/ 615080 h 12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24" h="1204425">
                    <a:moveTo>
                      <a:pt x="47262" y="1204425"/>
                    </a:moveTo>
                    <a:lnTo>
                      <a:pt x="0" y="615080"/>
                    </a:lnTo>
                    <a:lnTo>
                      <a:pt x="1394" y="602208"/>
                    </a:lnTo>
                    <a:lnTo>
                      <a:pt x="1" y="589345"/>
                    </a:lnTo>
                    <a:lnTo>
                      <a:pt x="47262" y="0"/>
                    </a:lnTo>
                    <a:lnTo>
                      <a:pt x="94524" y="589345"/>
                    </a:lnTo>
                    <a:lnTo>
                      <a:pt x="93130" y="602217"/>
                    </a:lnTo>
                    <a:lnTo>
                      <a:pt x="94523" y="615080"/>
                    </a:lnTo>
                    <a:close/>
                  </a:path>
                </a:pathLst>
              </a:custGeom>
              <a:gradFill>
                <a:gsLst>
                  <a:gs pos="47000">
                    <a:schemeClr val="bg1"/>
                  </a:gs>
                  <a:gs pos="48000">
                    <a:schemeClr val="tx1">
                      <a:lumMod val="75000"/>
                      <a:lumOff val="25000"/>
                    </a:schemeClr>
                  </a:gs>
                </a:gsLst>
                <a:lin ang="16200000" scaled="0"/>
              </a:gradFill>
              <a:ln w="244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0" name="Oval 139">
                <a:extLst>
                  <a:ext uri="{FF2B5EF4-FFF2-40B4-BE49-F238E27FC236}">
                    <a16:creationId xmlns:a16="http://schemas.microsoft.com/office/drawing/2014/main" id="{EB87BB63-7D60-DD43-9993-BE5467FD149C}"/>
                  </a:ext>
                </a:extLst>
              </p:cNvPr>
              <p:cNvSpPr>
                <a:spLocks noChangeAspect="1"/>
              </p:cNvSpPr>
              <p:nvPr/>
            </p:nvSpPr>
            <p:spPr>
              <a:xfrm>
                <a:off x="6852937" y="2485382"/>
                <a:ext cx="289745" cy="289745"/>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grpSp>
      </p:grpSp>
      <p:cxnSp>
        <p:nvCxnSpPr>
          <p:cNvPr id="196" name="Straight Connector 195">
            <a:extLst>
              <a:ext uri="{FF2B5EF4-FFF2-40B4-BE49-F238E27FC236}">
                <a16:creationId xmlns:a16="http://schemas.microsoft.com/office/drawing/2014/main" id="{324224C7-6CA7-444C-928E-8B85B6864B02}"/>
              </a:ext>
            </a:extLst>
          </p:cNvPr>
          <p:cNvCxnSpPr/>
          <p:nvPr/>
        </p:nvCxnSpPr>
        <p:spPr>
          <a:xfrm flipH="1">
            <a:off x="1788606" y="2250800"/>
            <a:ext cx="4729209"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41" name="Happy">
            <a:extLst>
              <a:ext uri="{FF2B5EF4-FFF2-40B4-BE49-F238E27FC236}">
                <a16:creationId xmlns:a16="http://schemas.microsoft.com/office/drawing/2014/main" id="{1C970284-AA2E-4942-A885-043919CFAFF1}"/>
              </a:ext>
            </a:extLst>
          </p:cNvPr>
          <p:cNvGrpSpPr>
            <a:grpSpLocks noChangeAspect="1"/>
          </p:cNvGrpSpPr>
          <p:nvPr/>
        </p:nvGrpSpPr>
        <p:grpSpPr>
          <a:xfrm>
            <a:off x="4623955" y="2303973"/>
            <a:ext cx="1997999" cy="1332000"/>
            <a:chOff x="5890810" y="1886540"/>
            <a:chExt cx="2213999" cy="1476000"/>
          </a:xfrm>
        </p:grpSpPr>
        <p:graphicFrame>
          <p:nvGraphicFramePr>
            <p:cNvPr id="142" name="Chart 141">
              <a:extLst>
                <a:ext uri="{FF2B5EF4-FFF2-40B4-BE49-F238E27FC236}">
                  <a16:creationId xmlns:a16="http://schemas.microsoft.com/office/drawing/2014/main" id="{1C9E141A-2CDF-BA43-8613-04B1F210ECFE}"/>
                </a:ext>
              </a:extLst>
            </p:cNvPr>
            <p:cNvGraphicFramePr>
              <a:graphicFrameLocks noChangeAspect="1"/>
            </p:cNvGraphicFramePr>
            <p:nvPr>
              <p:extLst>
                <p:ext uri="{D42A27DB-BD31-4B8C-83A1-F6EECF244321}">
                  <p14:modId xmlns:p14="http://schemas.microsoft.com/office/powerpoint/2010/main" val="93089012"/>
                </p:ext>
              </p:extLst>
            </p:nvPr>
          </p:nvGraphicFramePr>
          <p:xfrm>
            <a:off x="5890810" y="1886540"/>
            <a:ext cx="2213999" cy="1476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43" name="Group 142">
              <a:extLst>
                <a:ext uri="{FF2B5EF4-FFF2-40B4-BE49-F238E27FC236}">
                  <a16:creationId xmlns:a16="http://schemas.microsoft.com/office/drawing/2014/main" id="{73B31CD6-6F96-1A45-8C89-BC840C8AA879}"/>
                </a:ext>
              </a:extLst>
            </p:cNvPr>
            <p:cNvGrpSpPr/>
            <p:nvPr/>
          </p:nvGrpSpPr>
          <p:grpSpPr>
            <a:xfrm>
              <a:off x="6031477" y="2358584"/>
              <a:ext cx="2068703" cy="539106"/>
              <a:chOff x="6031477" y="2358584"/>
              <a:chExt cx="2068703" cy="539106"/>
            </a:xfrm>
          </p:grpSpPr>
          <p:sp>
            <p:nvSpPr>
              <p:cNvPr id="144" name="TextBox 143">
                <a:extLst>
                  <a:ext uri="{FF2B5EF4-FFF2-40B4-BE49-F238E27FC236}">
                    <a16:creationId xmlns:a16="http://schemas.microsoft.com/office/drawing/2014/main" id="{87CCB2B8-CB46-4144-8FFF-C5DFD683B9C7}"/>
                  </a:ext>
                </a:extLst>
              </p:cNvPr>
              <p:cNvSpPr txBox="1"/>
              <p:nvPr/>
            </p:nvSpPr>
            <p:spPr>
              <a:xfrm>
                <a:off x="6031477" y="2624540"/>
                <a:ext cx="66553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Not at all</a:t>
                </a:r>
                <a:endParaRPr lang="en-CA">
                  <a:solidFill>
                    <a:schemeClr val="tx1">
                      <a:lumMod val="65000"/>
                      <a:lumOff val="35000"/>
                    </a:schemeClr>
                  </a:solidFill>
                </a:endParaRPr>
              </a:p>
            </p:txBody>
          </p:sp>
          <p:sp>
            <p:nvSpPr>
              <p:cNvPr id="145" name="TextBox 144">
                <a:extLst>
                  <a:ext uri="{FF2B5EF4-FFF2-40B4-BE49-F238E27FC236}">
                    <a16:creationId xmlns:a16="http://schemas.microsoft.com/office/drawing/2014/main" id="{2C48E76F-03E3-1C44-8F59-34252E50B679}"/>
                  </a:ext>
                </a:extLst>
              </p:cNvPr>
              <p:cNvSpPr txBox="1"/>
              <p:nvPr/>
            </p:nvSpPr>
            <p:spPr>
              <a:xfrm>
                <a:off x="7279501" y="2624540"/>
                <a:ext cx="820679" cy="23873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Extremely</a:t>
                </a:r>
                <a:endParaRPr lang="en-CA">
                  <a:solidFill>
                    <a:schemeClr val="tx1">
                      <a:lumMod val="65000"/>
                      <a:lumOff val="35000"/>
                    </a:schemeClr>
                  </a:solidFill>
                </a:endParaRPr>
              </a:p>
            </p:txBody>
          </p:sp>
          <p:sp>
            <p:nvSpPr>
              <p:cNvPr id="153" name="Arc 152">
                <a:extLst>
                  <a:ext uri="{FF2B5EF4-FFF2-40B4-BE49-F238E27FC236}">
                    <a16:creationId xmlns:a16="http://schemas.microsoft.com/office/drawing/2014/main" id="{32CF2573-B276-7441-8A0B-ECC6481C458D}"/>
                  </a:ext>
                </a:extLst>
              </p:cNvPr>
              <p:cNvSpPr>
                <a:spLocks noChangeAspect="1"/>
              </p:cNvSpPr>
              <p:nvPr/>
            </p:nvSpPr>
            <p:spPr>
              <a:xfrm>
                <a:off x="6728256" y="2358584"/>
                <a:ext cx="539106" cy="539106"/>
              </a:xfrm>
              <a:prstGeom prst="arc">
                <a:avLst>
                  <a:gd name="adj1" fmla="val 10790605"/>
                  <a:gd name="adj2" fmla="val 0"/>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sp>
            <p:nvSpPr>
              <p:cNvPr id="154" name="Freeform 198">
                <a:extLst>
                  <a:ext uri="{FF2B5EF4-FFF2-40B4-BE49-F238E27FC236}">
                    <a16:creationId xmlns:a16="http://schemas.microsoft.com/office/drawing/2014/main" id="{DA85B2BF-569A-2046-8F5C-EB60587F5AED}"/>
                  </a:ext>
                </a:extLst>
              </p:cNvPr>
              <p:cNvSpPr/>
              <p:nvPr/>
            </p:nvSpPr>
            <p:spPr>
              <a:xfrm rot="3109200">
                <a:off x="6950546" y="1993964"/>
                <a:ext cx="94524" cy="1204425"/>
              </a:xfrm>
              <a:custGeom>
                <a:avLst/>
                <a:gdLst>
                  <a:gd name="connsiteX0" fmla="*/ 47262 w 94524"/>
                  <a:gd name="connsiteY0" fmla="*/ 1204425 h 1204425"/>
                  <a:gd name="connsiteX1" fmla="*/ 0 w 94524"/>
                  <a:gd name="connsiteY1" fmla="*/ 615080 h 1204425"/>
                  <a:gd name="connsiteX2" fmla="*/ 1394 w 94524"/>
                  <a:gd name="connsiteY2" fmla="*/ 602208 h 1204425"/>
                  <a:gd name="connsiteX3" fmla="*/ 1 w 94524"/>
                  <a:gd name="connsiteY3" fmla="*/ 589345 h 1204425"/>
                  <a:gd name="connsiteX4" fmla="*/ 47262 w 94524"/>
                  <a:gd name="connsiteY4" fmla="*/ 0 h 1204425"/>
                  <a:gd name="connsiteX5" fmla="*/ 94524 w 94524"/>
                  <a:gd name="connsiteY5" fmla="*/ 589345 h 1204425"/>
                  <a:gd name="connsiteX6" fmla="*/ 93130 w 94524"/>
                  <a:gd name="connsiteY6" fmla="*/ 602217 h 1204425"/>
                  <a:gd name="connsiteX7" fmla="*/ 94523 w 94524"/>
                  <a:gd name="connsiteY7" fmla="*/ 615080 h 12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24" h="1204425">
                    <a:moveTo>
                      <a:pt x="47262" y="1204425"/>
                    </a:moveTo>
                    <a:lnTo>
                      <a:pt x="0" y="615080"/>
                    </a:lnTo>
                    <a:lnTo>
                      <a:pt x="1394" y="602208"/>
                    </a:lnTo>
                    <a:lnTo>
                      <a:pt x="1" y="589345"/>
                    </a:lnTo>
                    <a:lnTo>
                      <a:pt x="47262" y="0"/>
                    </a:lnTo>
                    <a:lnTo>
                      <a:pt x="94524" y="589345"/>
                    </a:lnTo>
                    <a:lnTo>
                      <a:pt x="93130" y="602217"/>
                    </a:lnTo>
                    <a:lnTo>
                      <a:pt x="94523" y="615080"/>
                    </a:lnTo>
                    <a:close/>
                  </a:path>
                </a:pathLst>
              </a:custGeom>
              <a:gradFill>
                <a:gsLst>
                  <a:gs pos="47000">
                    <a:schemeClr val="bg1"/>
                  </a:gs>
                  <a:gs pos="48000">
                    <a:schemeClr val="tx1">
                      <a:lumMod val="75000"/>
                      <a:lumOff val="25000"/>
                    </a:schemeClr>
                  </a:gs>
                </a:gsLst>
                <a:lin ang="16200000" scaled="0"/>
              </a:gradFill>
              <a:ln w="244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5" name="Oval 154">
                <a:extLst>
                  <a:ext uri="{FF2B5EF4-FFF2-40B4-BE49-F238E27FC236}">
                    <a16:creationId xmlns:a16="http://schemas.microsoft.com/office/drawing/2014/main" id="{6003EB63-78B9-FC4E-9E05-305FFD94519A}"/>
                  </a:ext>
                </a:extLst>
              </p:cNvPr>
              <p:cNvSpPr>
                <a:spLocks noChangeAspect="1"/>
              </p:cNvSpPr>
              <p:nvPr/>
            </p:nvSpPr>
            <p:spPr>
              <a:xfrm>
                <a:off x="6852937" y="2485382"/>
                <a:ext cx="289745" cy="289745"/>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grpSp>
      </p:grpSp>
      <p:cxnSp>
        <p:nvCxnSpPr>
          <p:cNvPr id="197" name="Straight Connector 196">
            <a:extLst>
              <a:ext uri="{FF2B5EF4-FFF2-40B4-BE49-F238E27FC236}">
                <a16:creationId xmlns:a16="http://schemas.microsoft.com/office/drawing/2014/main" id="{A2476F3A-1FB2-4986-85B0-D9254EC5C1E5}"/>
              </a:ext>
            </a:extLst>
          </p:cNvPr>
          <p:cNvCxnSpPr/>
          <p:nvPr/>
        </p:nvCxnSpPr>
        <p:spPr>
          <a:xfrm flipH="1">
            <a:off x="1768510" y="3169109"/>
            <a:ext cx="4729209"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nvGrpSpPr>
          <p:cNvPr id="93" name="Excited">
            <a:extLst>
              <a:ext uri="{FF2B5EF4-FFF2-40B4-BE49-F238E27FC236}">
                <a16:creationId xmlns:a16="http://schemas.microsoft.com/office/drawing/2014/main" id="{65E9ED27-3268-B840-83E2-D6D9FB0E9EC7}"/>
              </a:ext>
            </a:extLst>
          </p:cNvPr>
          <p:cNvGrpSpPr>
            <a:grpSpLocks noChangeAspect="1"/>
          </p:cNvGrpSpPr>
          <p:nvPr/>
        </p:nvGrpSpPr>
        <p:grpSpPr>
          <a:xfrm>
            <a:off x="4623955" y="3247248"/>
            <a:ext cx="1997999" cy="1332000"/>
            <a:chOff x="5890810" y="1886540"/>
            <a:chExt cx="2213999" cy="1476000"/>
          </a:xfrm>
        </p:grpSpPr>
        <p:graphicFrame>
          <p:nvGraphicFramePr>
            <p:cNvPr id="94" name="Chart 93">
              <a:extLst>
                <a:ext uri="{FF2B5EF4-FFF2-40B4-BE49-F238E27FC236}">
                  <a16:creationId xmlns:a16="http://schemas.microsoft.com/office/drawing/2014/main" id="{75BD2583-8135-F44E-A7F5-CA5C39A94E7B}"/>
                </a:ext>
              </a:extLst>
            </p:cNvPr>
            <p:cNvGraphicFramePr>
              <a:graphicFrameLocks noChangeAspect="1"/>
            </p:cNvGraphicFramePr>
            <p:nvPr/>
          </p:nvGraphicFramePr>
          <p:xfrm>
            <a:off x="5890810" y="1886540"/>
            <a:ext cx="2213999" cy="147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95" name="Group 94">
              <a:extLst>
                <a:ext uri="{FF2B5EF4-FFF2-40B4-BE49-F238E27FC236}">
                  <a16:creationId xmlns:a16="http://schemas.microsoft.com/office/drawing/2014/main" id="{9E417361-E299-0F46-AE45-939694D73339}"/>
                </a:ext>
              </a:extLst>
            </p:cNvPr>
            <p:cNvGrpSpPr/>
            <p:nvPr/>
          </p:nvGrpSpPr>
          <p:grpSpPr>
            <a:xfrm>
              <a:off x="6031477" y="1993964"/>
              <a:ext cx="2068703" cy="1204425"/>
              <a:chOff x="6031477" y="1993964"/>
              <a:chExt cx="2068703" cy="1204425"/>
            </a:xfrm>
          </p:grpSpPr>
          <p:sp>
            <p:nvSpPr>
              <p:cNvPr id="96" name="TextBox 95">
                <a:extLst>
                  <a:ext uri="{FF2B5EF4-FFF2-40B4-BE49-F238E27FC236}">
                    <a16:creationId xmlns:a16="http://schemas.microsoft.com/office/drawing/2014/main" id="{19681CC5-005C-D14E-A943-6E6ABDDE2365}"/>
                  </a:ext>
                </a:extLst>
              </p:cNvPr>
              <p:cNvSpPr txBox="1"/>
              <p:nvPr/>
            </p:nvSpPr>
            <p:spPr>
              <a:xfrm>
                <a:off x="6031477" y="2624540"/>
                <a:ext cx="66553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Not at all</a:t>
                </a:r>
                <a:endParaRPr lang="en-CA">
                  <a:solidFill>
                    <a:schemeClr val="tx1">
                      <a:lumMod val="65000"/>
                      <a:lumOff val="35000"/>
                    </a:schemeClr>
                  </a:solidFill>
                </a:endParaRPr>
              </a:p>
            </p:txBody>
          </p:sp>
          <p:sp>
            <p:nvSpPr>
              <p:cNvPr id="97" name="TextBox 96">
                <a:extLst>
                  <a:ext uri="{FF2B5EF4-FFF2-40B4-BE49-F238E27FC236}">
                    <a16:creationId xmlns:a16="http://schemas.microsoft.com/office/drawing/2014/main" id="{F6ACE192-3150-1348-B10F-F880C65811F9}"/>
                  </a:ext>
                </a:extLst>
              </p:cNvPr>
              <p:cNvSpPr txBox="1"/>
              <p:nvPr/>
            </p:nvSpPr>
            <p:spPr>
              <a:xfrm>
                <a:off x="7279501" y="2624540"/>
                <a:ext cx="820679" cy="23873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Extremely</a:t>
                </a:r>
                <a:endParaRPr lang="en-CA">
                  <a:solidFill>
                    <a:schemeClr val="tx1">
                      <a:lumMod val="65000"/>
                      <a:lumOff val="35000"/>
                    </a:schemeClr>
                  </a:solidFill>
                </a:endParaRPr>
              </a:p>
            </p:txBody>
          </p:sp>
          <p:sp>
            <p:nvSpPr>
              <p:cNvPr id="98" name="Arc 97">
                <a:extLst>
                  <a:ext uri="{FF2B5EF4-FFF2-40B4-BE49-F238E27FC236}">
                    <a16:creationId xmlns:a16="http://schemas.microsoft.com/office/drawing/2014/main" id="{F3AA6835-1FA9-FD43-BB46-DE303E8BEF1F}"/>
                  </a:ext>
                </a:extLst>
              </p:cNvPr>
              <p:cNvSpPr>
                <a:spLocks noChangeAspect="1"/>
              </p:cNvSpPr>
              <p:nvPr/>
            </p:nvSpPr>
            <p:spPr>
              <a:xfrm>
                <a:off x="6728256" y="2358584"/>
                <a:ext cx="539106" cy="539106"/>
              </a:xfrm>
              <a:prstGeom prst="arc">
                <a:avLst>
                  <a:gd name="adj1" fmla="val 10790605"/>
                  <a:gd name="adj2" fmla="val 0"/>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sp>
            <p:nvSpPr>
              <p:cNvPr id="99" name="Freeform 232">
                <a:extLst>
                  <a:ext uri="{FF2B5EF4-FFF2-40B4-BE49-F238E27FC236}">
                    <a16:creationId xmlns:a16="http://schemas.microsoft.com/office/drawing/2014/main" id="{3D60936D-C31F-B640-AC5F-D138109B6504}"/>
                  </a:ext>
                </a:extLst>
              </p:cNvPr>
              <p:cNvSpPr/>
              <p:nvPr/>
            </p:nvSpPr>
            <p:spPr>
              <a:xfrm rot="2665201">
                <a:off x="6950546" y="1993963"/>
                <a:ext cx="94524" cy="1204425"/>
              </a:xfrm>
              <a:custGeom>
                <a:avLst/>
                <a:gdLst>
                  <a:gd name="connsiteX0" fmla="*/ 47262 w 94524"/>
                  <a:gd name="connsiteY0" fmla="*/ 1204425 h 1204425"/>
                  <a:gd name="connsiteX1" fmla="*/ 0 w 94524"/>
                  <a:gd name="connsiteY1" fmla="*/ 615080 h 1204425"/>
                  <a:gd name="connsiteX2" fmla="*/ 1394 w 94524"/>
                  <a:gd name="connsiteY2" fmla="*/ 602208 h 1204425"/>
                  <a:gd name="connsiteX3" fmla="*/ 1 w 94524"/>
                  <a:gd name="connsiteY3" fmla="*/ 589345 h 1204425"/>
                  <a:gd name="connsiteX4" fmla="*/ 47262 w 94524"/>
                  <a:gd name="connsiteY4" fmla="*/ 0 h 1204425"/>
                  <a:gd name="connsiteX5" fmla="*/ 94524 w 94524"/>
                  <a:gd name="connsiteY5" fmla="*/ 589345 h 1204425"/>
                  <a:gd name="connsiteX6" fmla="*/ 93130 w 94524"/>
                  <a:gd name="connsiteY6" fmla="*/ 602217 h 1204425"/>
                  <a:gd name="connsiteX7" fmla="*/ 94523 w 94524"/>
                  <a:gd name="connsiteY7" fmla="*/ 615080 h 12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24" h="1204425">
                    <a:moveTo>
                      <a:pt x="47262" y="1204425"/>
                    </a:moveTo>
                    <a:lnTo>
                      <a:pt x="0" y="615080"/>
                    </a:lnTo>
                    <a:lnTo>
                      <a:pt x="1394" y="602208"/>
                    </a:lnTo>
                    <a:lnTo>
                      <a:pt x="1" y="589345"/>
                    </a:lnTo>
                    <a:lnTo>
                      <a:pt x="47262" y="0"/>
                    </a:lnTo>
                    <a:lnTo>
                      <a:pt x="94524" y="589345"/>
                    </a:lnTo>
                    <a:lnTo>
                      <a:pt x="93130" y="602217"/>
                    </a:lnTo>
                    <a:lnTo>
                      <a:pt x="94523" y="615080"/>
                    </a:lnTo>
                    <a:close/>
                  </a:path>
                </a:pathLst>
              </a:custGeom>
              <a:gradFill>
                <a:gsLst>
                  <a:gs pos="47000">
                    <a:schemeClr val="bg1"/>
                  </a:gs>
                  <a:gs pos="48000">
                    <a:schemeClr val="tx1">
                      <a:lumMod val="75000"/>
                      <a:lumOff val="25000"/>
                    </a:schemeClr>
                  </a:gs>
                </a:gsLst>
                <a:lin ang="16200000" scaled="0"/>
              </a:gradFill>
              <a:ln w="244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0" name="Oval 99">
                <a:extLst>
                  <a:ext uri="{FF2B5EF4-FFF2-40B4-BE49-F238E27FC236}">
                    <a16:creationId xmlns:a16="http://schemas.microsoft.com/office/drawing/2014/main" id="{8844DFD9-C4A4-8F46-B083-77A345C3EEDE}"/>
                  </a:ext>
                </a:extLst>
              </p:cNvPr>
              <p:cNvSpPr>
                <a:spLocks noChangeAspect="1"/>
              </p:cNvSpPr>
              <p:nvPr/>
            </p:nvSpPr>
            <p:spPr>
              <a:xfrm>
                <a:off x="6852937" y="2485382"/>
                <a:ext cx="289745" cy="289745"/>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grpSp>
      </p:grpSp>
      <p:cxnSp>
        <p:nvCxnSpPr>
          <p:cNvPr id="198" name="Straight Connector 197">
            <a:extLst>
              <a:ext uri="{FF2B5EF4-FFF2-40B4-BE49-F238E27FC236}">
                <a16:creationId xmlns:a16="http://schemas.microsoft.com/office/drawing/2014/main" id="{8EB6E143-A770-4672-B438-3DE753B0D4FA}"/>
              </a:ext>
            </a:extLst>
          </p:cNvPr>
          <p:cNvCxnSpPr/>
          <p:nvPr/>
        </p:nvCxnSpPr>
        <p:spPr>
          <a:xfrm flipH="1">
            <a:off x="1796981" y="4109358"/>
            <a:ext cx="4729209"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56" name="Confident">
            <a:extLst>
              <a:ext uri="{FF2B5EF4-FFF2-40B4-BE49-F238E27FC236}">
                <a16:creationId xmlns:a16="http://schemas.microsoft.com/office/drawing/2014/main" id="{4CCEFA03-4235-3143-A7F8-532D47A6EBF1}"/>
              </a:ext>
            </a:extLst>
          </p:cNvPr>
          <p:cNvGrpSpPr>
            <a:grpSpLocks noChangeAspect="1"/>
          </p:cNvGrpSpPr>
          <p:nvPr/>
        </p:nvGrpSpPr>
        <p:grpSpPr>
          <a:xfrm>
            <a:off x="4623955" y="4180896"/>
            <a:ext cx="1997999" cy="1332000"/>
            <a:chOff x="5890810" y="1886540"/>
            <a:chExt cx="2213999" cy="1476000"/>
          </a:xfrm>
        </p:grpSpPr>
        <p:graphicFrame>
          <p:nvGraphicFramePr>
            <p:cNvPr id="157" name="Chart 156">
              <a:extLst>
                <a:ext uri="{FF2B5EF4-FFF2-40B4-BE49-F238E27FC236}">
                  <a16:creationId xmlns:a16="http://schemas.microsoft.com/office/drawing/2014/main" id="{4B143DFA-1739-A34B-B7B3-53CC4170999C}"/>
                </a:ext>
              </a:extLst>
            </p:cNvPr>
            <p:cNvGraphicFramePr>
              <a:graphicFrameLocks noChangeAspect="1"/>
            </p:cNvGraphicFramePr>
            <p:nvPr/>
          </p:nvGraphicFramePr>
          <p:xfrm>
            <a:off x="5890810" y="1886540"/>
            <a:ext cx="2213999" cy="147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58" name="Group 157">
              <a:extLst>
                <a:ext uri="{FF2B5EF4-FFF2-40B4-BE49-F238E27FC236}">
                  <a16:creationId xmlns:a16="http://schemas.microsoft.com/office/drawing/2014/main" id="{A6FF1DB7-0E30-4549-B4DE-309830D25A8C}"/>
                </a:ext>
              </a:extLst>
            </p:cNvPr>
            <p:cNvGrpSpPr/>
            <p:nvPr/>
          </p:nvGrpSpPr>
          <p:grpSpPr>
            <a:xfrm>
              <a:off x="6031477" y="2358584"/>
              <a:ext cx="2068703" cy="539106"/>
              <a:chOff x="6031477" y="2358584"/>
              <a:chExt cx="2068703" cy="539106"/>
            </a:xfrm>
          </p:grpSpPr>
          <p:sp>
            <p:nvSpPr>
              <p:cNvPr id="159" name="TextBox 158">
                <a:extLst>
                  <a:ext uri="{FF2B5EF4-FFF2-40B4-BE49-F238E27FC236}">
                    <a16:creationId xmlns:a16="http://schemas.microsoft.com/office/drawing/2014/main" id="{A8206B62-62D1-DB43-B9BF-6B1718ED9DC1}"/>
                  </a:ext>
                </a:extLst>
              </p:cNvPr>
              <p:cNvSpPr txBox="1"/>
              <p:nvPr/>
            </p:nvSpPr>
            <p:spPr>
              <a:xfrm>
                <a:off x="6031477" y="2624540"/>
                <a:ext cx="66553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Not at all</a:t>
                </a:r>
                <a:endParaRPr lang="en-CA">
                  <a:solidFill>
                    <a:schemeClr val="tx1">
                      <a:lumMod val="65000"/>
                      <a:lumOff val="35000"/>
                    </a:schemeClr>
                  </a:solidFill>
                </a:endParaRPr>
              </a:p>
            </p:txBody>
          </p:sp>
          <p:sp>
            <p:nvSpPr>
              <p:cNvPr id="160" name="TextBox 159">
                <a:extLst>
                  <a:ext uri="{FF2B5EF4-FFF2-40B4-BE49-F238E27FC236}">
                    <a16:creationId xmlns:a16="http://schemas.microsoft.com/office/drawing/2014/main" id="{67E77A34-2578-5945-B92F-6097DD292DD8}"/>
                  </a:ext>
                </a:extLst>
              </p:cNvPr>
              <p:cNvSpPr txBox="1"/>
              <p:nvPr/>
            </p:nvSpPr>
            <p:spPr>
              <a:xfrm>
                <a:off x="7279501" y="2624540"/>
                <a:ext cx="820679" cy="23873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Extremely</a:t>
                </a:r>
                <a:endParaRPr lang="en-CA">
                  <a:solidFill>
                    <a:schemeClr val="tx1">
                      <a:lumMod val="65000"/>
                      <a:lumOff val="35000"/>
                    </a:schemeClr>
                  </a:solidFill>
                </a:endParaRPr>
              </a:p>
            </p:txBody>
          </p:sp>
          <p:sp>
            <p:nvSpPr>
              <p:cNvPr id="161" name="Arc 160">
                <a:extLst>
                  <a:ext uri="{FF2B5EF4-FFF2-40B4-BE49-F238E27FC236}">
                    <a16:creationId xmlns:a16="http://schemas.microsoft.com/office/drawing/2014/main" id="{F7AD3458-1437-CB46-8A44-336E4D924F78}"/>
                  </a:ext>
                </a:extLst>
              </p:cNvPr>
              <p:cNvSpPr>
                <a:spLocks noChangeAspect="1"/>
              </p:cNvSpPr>
              <p:nvPr/>
            </p:nvSpPr>
            <p:spPr>
              <a:xfrm>
                <a:off x="6728256" y="2358584"/>
                <a:ext cx="539106" cy="539106"/>
              </a:xfrm>
              <a:prstGeom prst="arc">
                <a:avLst>
                  <a:gd name="adj1" fmla="val 10790605"/>
                  <a:gd name="adj2" fmla="val 0"/>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sp>
            <p:nvSpPr>
              <p:cNvPr id="162" name="Freeform 240">
                <a:extLst>
                  <a:ext uri="{FF2B5EF4-FFF2-40B4-BE49-F238E27FC236}">
                    <a16:creationId xmlns:a16="http://schemas.microsoft.com/office/drawing/2014/main" id="{82A634FC-6E51-0842-8457-B2B934F340FF}"/>
                  </a:ext>
                </a:extLst>
              </p:cNvPr>
              <p:cNvSpPr/>
              <p:nvPr/>
            </p:nvSpPr>
            <p:spPr>
              <a:xfrm rot="3220201">
                <a:off x="6950546" y="1993964"/>
                <a:ext cx="94524" cy="1204425"/>
              </a:xfrm>
              <a:custGeom>
                <a:avLst/>
                <a:gdLst>
                  <a:gd name="connsiteX0" fmla="*/ 47262 w 94524"/>
                  <a:gd name="connsiteY0" fmla="*/ 1204425 h 1204425"/>
                  <a:gd name="connsiteX1" fmla="*/ 0 w 94524"/>
                  <a:gd name="connsiteY1" fmla="*/ 615080 h 1204425"/>
                  <a:gd name="connsiteX2" fmla="*/ 1394 w 94524"/>
                  <a:gd name="connsiteY2" fmla="*/ 602208 h 1204425"/>
                  <a:gd name="connsiteX3" fmla="*/ 1 w 94524"/>
                  <a:gd name="connsiteY3" fmla="*/ 589345 h 1204425"/>
                  <a:gd name="connsiteX4" fmla="*/ 47262 w 94524"/>
                  <a:gd name="connsiteY4" fmla="*/ 0 h 1204425"/>
                  <a:gd name="connsiteX5" fmla="*/ 94524 w 94524"/>
                  <a:gd name="connsiteY5" fmla="*/ 589345 h 1204425"/>
                  <a:gd name="connsiteX6" fmla="*/ 93130 w 94524"/>
                  <a:gd name="connsiteY6" fmla="*/ 602217 h 1204425"/>
                  <a:gd name="connsiteX7" fmla="*/ 94523 w 94524"/>
                  <a:gd name="connsiteY7" fmla="*/ 615080 h 12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24" h="1204425">
                    <a:moveTo>
                      <a:pt x="47262" y="1204425"/>
                    </a:moveTo>
                    <a:lnTo>
                      <a:pt x="0" y="615080"/>
                    </a:lnTo>
                    <a:lnTo>
                      <a:pt x="1394" y="602208"/>
                    </a:lnTo>
                    <a:lnTo>
                      <a:pt x="1" y="589345"/>
                    </a:lnTo>
                    <a:lnTo>
                      <a:pt x="47262" y="0"/>
                    </a:lnTo>
                    <a:lnTo>
                      <a:pt x="94524" y="589345"/>
                    </a:lnTo>
                    <a:lnTo>
                      <a:pt x="93130" y="602217"/>
                    </a:lnTo>
                    <a:lnTo>
                      <a:pt x="94523" y="615080"/>
                    </a:lnTo>
                    <a:close/>
                  </a:path>
                </a:pathLst>
              </a:custGeom>
              <a:gradFill>
                <a:gsLst>
                  <a:gs pos="47000">
                    <a:schemeClr val="bg1"/>
                  </a:gs>
                  <a:gs pos="48000">
                    <a:schemeClr val="tx1">
                      <a:lumMod val="75000"/>
                      <a:lumOff val="25000"/>
                    </a:schemeClr>
                  </a:gs>
                </a:gsLst>
                <a:lin ang="16200000" scaled="0"/>
              </a:gradFill>
              <a:ln w="244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3" name="Oval 172">
                <a:extLst>
                  <a:ext uri="{FF2B5EF4-FFF2-40B4-BE49-F238E27FC236}">
                    <a16:creationId xmlns:a16="http://schemas.microsoft.com/office/drawing/2014/main" id="{F0819571-AE35-E941-9968-B4E5A6C5809A}"/>
                  </a:ext>
                </a:extLst>
              </p:cNvPr>
              <p:cNvSpPr>
                <a:spLocks noChangeAspect="1"/>
              </p:cNvSpPr>
              <p:nvPr/>
            </p:nvSpPr>
            <p:spPr>
              <a:xfrm>
                <a:off x="6852937" y="2485382"/>
                <a:ext cx="289745" cy="289745"/>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grpSp>
      </p:grpSp>
      <p:cxnSp>
        <p:nvCxnSpPr>
          <p:cNvPr id="199" name="Straight Connector 198">
            <a:extLst>
              <a:ext uri="{FF2B5EF4-FFF2-40B4-BE49-F238E27FC236}">
                <a16:creationId xmlns:a16="http://schemas.microsoft.com/office/drawing/2014/main" id="{6B4F1CE9-D4FB-40E3-9B4C-3631FAA81F0A}"/>
              </a:ext>
            </a:extLst>
          </p:cNvPr>
          <p:cNvCxnSpPr/>
          <p:nvPr/>
        </p:nvCxnSpPr>
        <p:spPr>
          <a:xfrm flipH="1">
            <a:off x="1788606" y="5054282"/>
            <a:ext cx="4729209"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01" name="Relaxed">
            <a:extLst>
              <a:ext uri="{FF2B5EF4-FFF2-40B4-BE49-F238E27FC236}">
                <a16:creationId xmlns:a16="http://schemas.microsoft.com/office/drawing/2014/main" id="{999DE294-600A-8740-B00E-8527352723F7}"/>
              </a:ext>
            </a:extLst>
          </p:cNvPr>
          <p:cNvGrpSpPr>
            <a:grpSpLocks noChangeAspect="1"/>
          </p:cNvGrpSpPr>
          <p:nvPr/>
        </p:nvGrpSpPr>
        <p:grpSpPr>
          <a:xfrm>
            <a:off x="4623955" y="5124171"/>
            <a:ext cx="1997999" cy="1332000"/>
            <a:chOff x="5890810" y="1886540"/>
            <a:chExt cx="2213999" cy="1476000"/>
          </a:xfrm>
        </p:grpSpPr>
        <p:graphicFrame>
          <p:nvGraphicFramePr>
            <p:cNvPr id="102" name="Chart 101">
              <a:extLst>
                <a:ext uri="{FF2B5EF4-FFF2-40B4-BE49-F238E27FC236}">
                  <a16:creationId xmlns:a16="http://schemas.microsoft.com/office/drawing/2014/main" id="{285887F9-B0D8-9C41-AF7C-13384550ACAA}"/>
                </a:ext>
              </a:extLst>
            </p:cNvPr>
            <p:cNvGraphicFramePr>
              <a:graphicFrameLocks noChangeAspect="1"/>
            </p:cNvGraphicFramePr>
            <p:nvPr/>
          </p:nvGraphicFramePr>
          <p:xfrm>
            <a:off x="5890810" y="1886540"/>
            <a:ext cx="2213999" cy="1476000"/>
          </p:xfrm>
          <a:graphic>
            <a:graphicData uri="http://schemas.openxmlformats.org/drawingml/2006/chart">
              <c:chart xmlns:c="http://schemas.openxmlformats.org/drawingml/2006/chart" xmlns:r="http://schemas.openxmlformats.org/officeDocument/2006/relationships" r:id="rId7"/>
            </a:graphicData>
          </a:graphic>
        </p:graphicFrame>
        <p:grpSp>
          <p:nvGrpSpPr>
            <p:cNvPr id="103" name="Group 102">
              <a:extLst>
                <a:ext uri="{FF2B5EF4-FFF2-40B4-BE49-F238E27FC236}">
                  <a16:creationId xmlns:a16="http://schemas.microsoft.com/office/drawing/2014/main" id="{1AE2C99A-E6F0-334D-BF79-8945E0F99F7A}"/>
                </a:ext>
              </a:extLst>
            </p:cNvPr>
            <p:cNvGrpSpPr/>
            <p:nvPr/>
          </p:nvGrpSpPr>
          <p:grpSpPr>
            <a:xfrm>
              <a:off x="6031477" y="2358584"/>
              <a:ext cx="2068703" cy="539106"/>
              <a:chOff x="6031477" y="2358584"/>
              <a:chExt cx="2068703" cy="539106"/>
            </a:xfrm>
          </p:grpSpPr>
          <p:sp>
            <p:nvSpPr>
              <p:cNvPr id="104" name="TextBox 103">
                <a:extLst>
                  <a:ext uri="{FF2B5EF4-FFF2-40B4-BE49-F238E27FC236}">
                    <a16:creationId xmlns:a16="http://schemas.microsoft.com/office/drawing/2014/main" id="{60319821-D602-C242-987D-AAFFDF7C54C9}"/>
                  </a:ext>
                </a:extLst>
              </p:cNvPr>
              <p:cNvSpPr txBox="1"/>
              <p:nvPr/>
            </p:nvSpPr>
            <p:spPr>
              <a:xfrm>
                <a:off x="6031477" y="2624540"/>
                <a:ext cx="66553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Not at all</a:t>
                </a:r>
                <a:endParaRPr lang="en-CA">
                  <a:solidFill>
                    <a:schemeClr val="tx1">
                      <a:lumMod val="65000"/>
                      <a:lumOff val="35000"/>
                    </a:schemeClr>
                  </a:solidFill>
                </a:endParaRPr>
              </a:p>
            </p:txBody>
          </p:sp>
          <p:sp>
            <p:nvSpPr>
              <p:cNvPr id="105" name="TextBox 104">
                <a:extLst>
                  <a:ext uri="{FF2B5EF4-FFF2-40B4-BE49-F238E27FC236}">
                    <a16:creationId xmlns:a16="http://schemas.microsoft.com/office/drawing/2014/main" id="{C61E652B-1421-1148-92AF-FB4C3CDF8D55}"/>
                  </a:ext>
                </a:extLst>
              </p:cNvPr>
              <p:cNvSpPr txBox="1"/>
              <p:nvPr/>
            </p:nvSpPr>
            <p:spPr>
              <a:xfrm>
                <a:off x="7279501" y="2624540"/>
                <a:ext cx="820679" cy="23873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Extremely</a:t>
                </a:r>
                <a:endParaRPr lang="en-CA">
                  <a:solidFill>
                    <a:schemeClr val="tx1">
                      <a:lumMod val="65000"/>
                      <a:lumOff val="35000"/>
                    </a:schemeClr>
                  </a:solidFill>
                </a:endParaRPr>
              </a:p>
            </p:txBody>
          </p:sp>
          <p:sp>
            <p:nvSpPr>
              <p:cNvPr id="106" name="Arc 105">
                <a:extLst>
                  <a:ext uri="{FF2B5EF4-FFF2-40B4-BE49-F238E27FC236}">
                    <a16:creationId xmlns:a16="http://schemas.microsoft.com/office/drawing/2014/main" id="{1E0BA324-D27C-7D48-8594-77D8520A4936}"/>
                  </a:ext>
                </a:extLst>
              </p:cNvPr>
              <p:cNvSpPr>
                <a:spLocks noChangeAspect="1"/>
              </p:cNvSpPr>
              <p:nvPr/>
            </p:nvSpPr>
            <p:spPr>
              <a:xfrm>
                <a:off x="6728256" y="2358584"/>
                <a:ext cx="539106" cy="539106"/>
              </a:xfrm>
              <a:prstGeom prst="arc">
                <a:avLst>
                  <a:gd name="adj1" fmla="val 10790605"/>
                  <a:gd name="adj2" fmla="val 0"/>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sp>
            <p:nvSpPr>
              <p:cNvPr id="107" name="Freeform 248">
                <a:extLst>
                  <a:ext uri="{FF2B5EF4-FFF2-40B4-BE49-F238E27FC236}">
                    <a16:creationId xmlns:a16="http://schemas.microsoft.com/office/drawing/2014/main" id="{687AF902-5590-6846-A158-5166EF5D5DFD}"/>
                  </a:ext>
                </a:extLst>
              </p:cNvPr>
              <p:cNvSpPr/>
              <p:nvPr/>
            </p:nvSpPr>
            <p:spPr>
              <a:xfrm rot="3331199">
                <a:off x="6950546" y="1993964"/>
                <a:ext cx="94524" cy="1204425"/>
              </a:xfrm>
              <a:custGeom>
                <a:avLst/>
                <a:gdLst>
                  <a:gd name="connsiteX0" fmla="*/ 47262 w 94524"/>
                  <a:gd name="connsiteY0" fmla="*/ 1204425 h 1204425"/>
                  <a:gd name="connsiteX1" fmla="*/ 0 w 94524"/>
                  <a:gd name="connsiteY1" fmla="*/ 615080 h 1204425"/>
                  <a:gd name="connsiteX2" fmla="*/ 1394 w 94524"/>
                  <a:gd name="connsiteY2" fmla="*/ 602208 h 1204425"/>
                  <a:gd name="connsiteX3" fmla="*/ 1 w 94524"/>
                  <a:gd name="connsiteY3" fmla="*/ 589345 h 1204425"/>
                  <a:gd name="connsiteX4" fmla="*/ 47262 w 94524"/>
                  <a:gd name="connsiteY4" fmla="*/ 0 h 1204425"/>
                  <a:gd name="connsiteX5" fmla="*/ 94524 w 94524"/>
                  <a:gd name="connsiteY5" fmla="*/ 589345 h 1204425"/>
                  <a:gd name="connsiteX6" fmla="*/ 93130 w 94524"/>
                  <a:gd name="connsiteY6" fmla="*/ 602217 h 1204425"/>
                  <a:gd name="connsiteX7" fmla="*/ 94523 w 94524"/>
                  <a:gd name="connsiteY7" fmla="*/ 615080 h 12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24" h="1204425">
                    <a:moveTo>
                      <a:pt x="47262" y="1204425"/>
                    </a:moveTo>
                    <a:lnTo>
                      <a:pt x="0" y="615080"/>
                    </a:lnTo>
                    <a:lnTo>
                      <a:pt x="1394" y="602208"/>
                    </a:lnTo>
                    <a:lnTo>
                      <a:pt x="1" y="589345"/>
                    </a:lnTo>
                    <a:lnTo>
                      <a:pt x="47262" y="0"/>
                    </a:lnTo>
                    <a:lnTo>
                      <a:pt x="94524" y="589345"/>
                    </a:lnTo>
                    <a:lnTo>
                      <a:pt x="93130" y="602217"/>
                    </a:lnTo>
                    <a:lnTo>
                      <a:pt x="94523" y="615080"/>
                    </a:lnTo>
                    <a:close/>
                  </a:path>
                </a:pathLst>
              </a:custGeom>
              <a:gradFill>
                <a:gsLst>
                  <a:gs pos="47000">
                    <a:schemeClr val="bg1"/>
                  </a:gs>
                  <a:gs pos="48000">
                    <a:schemeClr val="tx1">
                      <a:lumMod val="75000"/>
                      <a:lumOff val="25000"/>
                    </a:schemeClr>
                  </a:gs>
                </a:gsLst>
                <a:lin ang="16200000" scaled="0"/>
              </a:gradFill>
              <a:ln w="244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9" name="Oval 108">
                <a:extLst>
                  <a:ext uri="{FF2B5EF4-FFF2-40B4-BE49-F238E27FC236}">
                    <a16:creationId xmlns:a16="http://schemas.microsoft.com/office/drawing/2014/main" id="{B1A23575-CF28-7546-A000-81A93A165DBD}"/>
                  </a:ext>
                </a:extLst>
              </p:cNvPr>
              <p:cNvSpPr>
                <a:spLocks noChangeAspect="1"/>
              </p:cNvSpPr>
              <p:nvPr/>
            </p:nvSpPr>
            <p:spPr>
              <a:xfrm>
                <a:off x="6852937" y="2485382"/>
                <a:ext cx="289745" cy="289745"/>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grpSp>
      </p:grpSp>
      <p:graphicFrame>
        <p:nvGraphicFramePr>
          <p:cNvPr id="175" name="Chart 1">
            <a:extLst>
              <a:ext uri="{FF2B5EF4-FFF2-40B4-BE49-F238E27FC236}">
                <a16:creationId xmlns:a16="http://schemas.microsoft.com/office/drawing/2014/main" id="{16C86002-B3A1-B04B-9FEF-447263818609}"/>
              </a:ext>
            </a:extLst>
          </p:cNvPr>
          <p:cNvGraphicFramePr/>
          <p:nvPr>
            <p:extLst>
              <p:ext uri="{D42A27DB-BD31-4B8C-83A1-F6EECF244321}">
                <p14:modId xmlns:p14="http://schemas.microsoft.com/office/powerpoint/2010/main" val="3683126942"/>
              </p:ext>
            </p:extLst>
          </p:nvPr>
        </p:nvGraphicFramePr>
        <p:xfrm>
          <a:off x="6996968" y="1472837"/>
          <a:ext cx="4674989" cy="197499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8" name="Chart 2">
            <a:extLst>
              <a:ext uri="{FF2B5EF4-FFF2-40B4-BE49-F238E27FC236}">
                <a16:creationId xmlns:a16="http://schemas.microsoft.com/office/drawing/2014/main" id="{DEE52C67-11F6-544E-8935-1CDD596993CC}"/>
              </a:ext>
            </a:extLst>
          </p:cNvPr>
          <p:cNvGraphicFramePr/>
          <p:nvPr>
            <p:extLst>
              <p:ext uri="{D42A27DB-BD31-4B8C-83A1-F6EECF244321}">
                <p14:modId xmlns:p14="http://schemas.microsoft.com/office/powerpoint/2010/main" val="3433152197"/>
              </p:ext>
            </p:extLst>
          </p:nvPr>
        </p:nvGraphicFramePr>
        <p:xfrm>
          <a:off x="6996968" y="3813721"/>
          <a:ext cx="4674989" cy="1974991"/>
        </p:xfrm>
        <a:graphic>
          <a:graphicData uri="http://schemas.openxmlformats.org/drawingml/2006/chart">
            <c:chart xmlns:c="http://schemas.openxmlformats.org/drawingml/2006/chart" xmlns:r="http://schemas.openxmlformats.org/officeDocument/2006/relationships" r:id="rId9"/>
          </a:graphicData>
        </a:graphic>
      </p:graphicFrame>
      <p:sp>
        <p:nvSpPr>
          <p:cNvPr id="5" name="Slide Number Placeholder 4">
            <a:extLst>
              <a:ext uri="{FF2B5EF4-FFF2-40B4-BE49-F238E27FC236}">
                <a16:creationId xmlns:a16="http://schemas.microsoft.com/office/drawing/2014/main" id="{83B59B00-D9A0-387E-D742-51355A5946CF}"/>
              </a:ext>
            </a:extLst>
          </p:cNvPr>
          <p:cNvSpPr>
            <a:spLocks noGrp="1"/>
          </p:cNvSpPr>
          <p:nvPr>
            <p:ph type="sldNum" sz="quarter" idx="4"/>
          </p:nvPr>
        </p:nvSpPr>
        <p:spPr/>
        <p:txBody>
          <a:bodyPr/>
          <a:lstStyle/>
          <a:p>
            <a:fld id="{13DAD56E-802A-2646-A8DB-6610A51D0FC3}" type="slidenum">
              <a:rPr lang="en-IN" smtClean="0"/>
              <a:t>15</a:t>
            </a:fld>
            <a:endParaRPr lang="en-IN"/>
          </a:p>
        </p:txBody>
      </p:sp>
    </p:spTree>
    <p:extLst>
      <p:ext uri="{BB962C8B-B14F-4D97-AF65-F5344CB8AC3E}">
        <p14:creationId xmlns:p14="http://schemas.microsoft.com/office/powerpoint/2010/main" val="31231892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7">
            <a:extLst>
              <a:ext uri="{FF2B5EF4-FFF2-40B4-BE49-F238E27FC236}">
                <a16:creationId xmlns:a16="http://schemas.microsoft.com/office/drawing/2014/main" id="{D99C8ED6-930F-4AE3-85CD-C30E58EED815}"/>
              </a:ext>
            </a:extLst>
          </p:cNvPr>
          <p:cNvGraphicFramePr>
            <a:graphicFrameLocks noGrp="1"/>
          </p:cNvGraphicFramePr>
          <p:nvPr>
            <p:extLst>
              <p:ext uri="{D42A27DB-BD31-4B8C-83A1-F6EECF244321}">
                <p14:modId xmlns:p14="http://schemas.microsoft.com/office/powerpoint/2010/main" val="3245363966"/>
              </p:ext>
            </p:extLst>
          </p:nvPr>
        </p:nvGraphicFramePr>
        <p:xfrm>
          <a:off x="522288" y="2066109"/>
          <a:ext cx="11155362" cy="3555274"/>
        </p:xfrm>
        <a:graphic>
          <a:graphicData uri="http://schemas.openxmlformats.org/drawingml/2006/table">
            <a:tbl>
              <a:tblPr firstRow="1" bandRow="1">
                <a:tableStyleId>{2D5ABB26-0587-4C30-8999-92F81FD0307C}</a:tableStyleId>
              </a:tblPr>
              <a:tblGrid>
                <a:gridCol w="2135568">
                  <a:extLst>
                    <a:ext uri="{9D8B030D-6E8A-4147-A177-3AD203B41FA5}">
                      <a16:colId xmlns:a16="http://schemas.microsoft.com/office/drawing/2014/main" val="3470881363"/>
                    </a:ext>
                  </a:extLst>
                </a:gridCol>
                <a:gridCol w="2584704">
                  <a:extLst>
                    <a:ext uri="{9D8B030D-6E8A-4147-A177-3AD203B41FA5}">
                      <a16:colId xmlns:a16="http://schemas.microsoft.com/office/drawing/2014/main" val="2393544474"/>
                    </a:ext>
                  </a:extLst>
                </a:gridCol>
                <a:gridCol w="3439324">
                  <a:extLst>
                    <a:ext uri="{9D8B030D-6E8A-4147-A177-3AD203B41FA5}">
                      <a16:colId xmlns:a16="http://schemas.microsoft.com/office/drawing/2014/main" val="477404467"/>
                    </a:ext>
                  </a:extLst>
                </a:gridCol>
                <a:gridCol w="2995766">
                  <a:extLst>
                    <a:ext uri="{9D8B030D-6E8A-4147-A177-3AD203B41FA5}">
                      <a16:colId xmlns:a16="http://schemas.microsoft.com/office/drawing/2014/main" val="102537563"/>
                    </a:ext>
                  </a:extLst>
                </a:gridCol>
              </a:tblGrid>
              <a:tr h="354874">
                <a:tc>
                  <a:txBody>
                    <a:bodyPr/>
                    <a:lstStyle/>
                    <a:p>
                      <a:pPr algn="l"/>
                      <a:r>
                        <a:rPr lang="en-CA" sz="1400" b="1">
                          <a:solidFill>
                            <a:schemeClr val="tx2"/>
                          </a:solidFill>
                          <a:latin typeface="Arial" panose="020B0604020202020204" pitchFamily="34" charset="0"/>
                          <a:cs typeface="Arial" panose="020B0604020202020204" pitchFamily="34" charset="0"/>
                        </a:rPr>
                        <a:t>       Day of Week</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en-CA" sz="1400" b="1">
                          <a:solidFill>
                            <a:schemeClr val="tx2"/>
                          </a:solidFill>
                          <a:latin typeface="Arial" panose="020B0604020202020204" pitchFamily="34" charset="0"/>
                          <a:cs typeface="Arial" panose="020B0604020202020204" pitchFamily="34" charset="0"/>
                        </a:rPr>
                        <a:t>  Time of the Day</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b="1">
                          <a:solidFill>
                            <a:schemeClr val="tx2"/>
                          </a:solidFill>
                          <a:latin typeface="Arial" panose="020B0604020202020204" pitchFamily="34" charset="0"/>
                          <a:cs typeface="Arial" panose="020B0604020202020204" pitchFamily="34" charset="0"/>
                        </a:rPr>
                        <a:t>Traffic Type</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b="1">
                          <a:solidFill>
                            <a:schemeClr val="tx2"/>
                          </a:solidFill>
                          <a:latin typeface="Arial" panose="020B0604020202020204" pitchFamily="34" charset="0"/>
                          <a:cs typeface="Arial" panose="020B0604020202020204" pitchFamily="34" charset="0"/>
                        </a:rPr>
                        <a:t>         Month</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8196332"/>
                  </a:ext>
                </a:extLst>
              </a:tr>
              <a:tr h="3200400">
                <a:tc>
                  <a:txBody>
                    <a:bodyPr/>
                    <a:lstStyle/>
                    <a:p>
                      <a:pPr algn="ctr"/>
                      <a:endParaRPr lang="en-CA" sz="1400" b="1">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endParaRPr lang="en-CA" sz="1400" b="1">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1400" b="1">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1400" b="1">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9587778"/>
                  </a:ext>
                </a:extLst>
              </a:tr>
            </a:tbl>
          </a:graphicData>
        </a:graphic>
      </p:graphicFrame>
      <p:graphicFrame>
        <p:nvGraphicFramePr>
          <p:cNvPr id="37" name="Chart 36">
            <a:extLst>
              <a:ext uri="{FF2B5EF4-FFF2-40B4-BE49-F238E27FC236}">
                <a16:creationId xmlns:a16="http://schemas.microsoft.com/office/drawing/2014/main" id="{6EE5607D-EC53-44B4-95F1-411B60BA0722}"/>
              </a:ext>
            </a:extLst>
          </p:cNvPr>
          <p:cNvGraphicFramePr/>
          <p:nvPr>
            <p:extLst>
              <p:ext uri="{D42A27DB-BD31-4B8C-83A1-F6EECF244321}">
                <p14:modId xmlns:p14="http://schemas.microsoft.com/office/powerpoint/2010/main" val="2779764799"/>
              </p:ext>
            </p:extLst>
          </p:nvPr>
        </p:nvGraphicFramePr>
        <p:xfrm>
          <a:off x="342900" y="2045199"/>
          <a:ext cx="11515778"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A8213B7B-D7EE-4B63-9891-A2D7B520666E}"/>
              </a:ext>
            </a:extLst>
          </p:cNvPr>
          <p:cNvSpPr>
            <a:spLocks noGrp="1"/>
          </p:cNvSpPr>
          <p:nvPr>
            <p:ph type="title"/>
          </p:nvPr>
        </p:nvSpPr>
        <p:spPr>
          <a:xfrm>
            <a:off x="527305" y="148009"/>
            <a:ext cx="9611999" cy="542456"/>
          </a:xfrm>
        </p:spPr>
        <p:txBody>
          <a:bodyPr>
            <a:normAutofit/>
          </a:bodyPr>
          <a:lstStyle/>
          <a:p>
            <a:r>
              <a:rPr lang="en-CA" b="0" dirty="0">
                <a:solidFill>
                  <a:schemeClr val="bg2"/>
                </a:solidFill>
              </a:rPr>
              <a:t>Perception of Crowd by Segments</a:t>
            </a:r>
            <a:endParaRPr lang="en-CA" b="0" dirty="0"/>
          </a:p>
        </p:txBody>
      </p:sp>
      <p:pic>
        <p:nvPicPr>
          <p:cNvPr id="40" name="Graphic 39" descr="Globe outline">
            <a:extLst>
              <a:ext uri="{FF2B5EF4-FFF2-40B4-BE49-F238E27FC236}">
                <a16:creationId xmlns:a16="http://schemas.microsoft.com/office/drawing/2014/main" id="{CF183E97-5CFB-4675-8771-BB9276CCC6A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0923" y="1699431"/>
            <a:ext cx="368827" cy="368827"/>
          </a:xfrm>
          <a:prstGeom prst="rect">
            <a:avLst/>
          </a:prstGeom>
        </p:spPr>
      </p:pic>
      <p:grpSp>
        <p:nvGrpSpPr>
          <p:cNvPr id="49" name="Group 48">
            <a:extLst>
              <a:ext uri="{FF2B5EF4-FFF2-40B4-BE49-F238E27FC236}">
                <a16:creationId xmlns:a16="http://schemas.microsoft.com/office/drawing/2014/main" id="{C573BA18-F603-4BFB-A8F1-C7F83DC9D348}"/>
              </a:ext>
            </a:extLst>
          </p:cNvPr>
          <p:cNvGrpSpPr>
            <a:grpSpLocks noChangeAspect="1"/>
          </p:cNvGrpSpPr>
          <p:nvPr/>
        </p:nvGrpSpPr>
        <p:grpSpPr>
          <a:xfrm>
            <a:off x="3690832" y="1658614"/>
            <a:ext cx="519855" cy="450461"/>
            <a:chOff x="-1371600" y="2636520"/>
            <a:chExt cx="761120" cy="659520"/>
          </a:xfrm>
        </p:grpSpPr>
        <p:pic>
          <p:nvPicPr>
            <p:cNvPr id="50" name="Graphic 49" descr="Dim (Smaller Sun) outline">
              <a:extLst>
                <a:ext uri="{FF2B5EF4-FFF2-40B4-BE49-F238E27FC236}">
                  <a16:creationId xmlns:a16="http://schemas.microsoft.com/office/drawing/2014/main" id="{B4DF474C-B06A-4272-ABE8-70E45F1C960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71600" y="2636520"/>
              <a:ext cx="540000" cy="540000"/>
            </a:xfrm>
            <a:prstGeom prst="rect">
              <a:avLst/>
            </a:prstGeom>
          </p:spPr>
        </p:pic>
        <p:pic>
          <p:nvPicPr>
            <p:cNvPr id="51" name="Graphic 50" descr="Moon outline">
              <a:extLst>
                <a:ext uri="{FF2B5EF4-FFF2-40B4-BE49-F238E27FC236}">
                  <a16:creationId xmlns:a16="http://schemas.microsoft.com/office/drawing/2014/main" id="{CC99E8FF-F9BE-4E61-900F-6491999A250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0480" y="2756040"/>
              <a:ext cx="540000" cy="540000"/>
            </a:xfrm>
            <a:prstGeom prst="rect">
              <a:avLst/>
            </a:prstGeom>
          </p:spPr>
        </p:pic>
      </p:grpSp>
      <p:pic>
        <p:nvPicPr>
          <p:cNvPr id="55" name="Graphic 54" descr="Daily calendar outline">
            <a:extLst>
              <a:ext uri="{FF2B5EF4-FFF2-40B4-BE49-F238E27FC236}">
                <a16:creationId xmlns:a16="http://schemas.microsoft.com/office/drawing/2014/main" id="{978F302B-E113-4D8A-A0CB-5A35E294A4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88920" y="1680989"/>
            <a:ext cx="405710" cy="405710"/>
          </a:xfrm>
          <a:prstGeom prst="rect">
            <a:avLst/>
          </a:prstGeom>
        </p:spPr>
      </p:pic>
      <p:graphicFrame>
        <p:nvGraphicFramePr>
          <p:cNvPr id="56" name="Table 5">
            <a:extLst>
              <a:ext uri="{FF2B5EF4-FFF2-40B4-BE49-F238E27FC236}">
                <a16:creationId xmlns:a16="http://schemas.microsoft.com/office/drawing/2014/main" id="{BA1B9692-6925-4D65-B483-7ECAEBB91ABD}"/>
              </a:ext>
            </a:extLst>
          </p:cNvPr>
          <p:cNvGraphicFramePr>
            <a:graphicFrameLocks noGrp="1"/>
          </p:cNvGraphicFramePr>
          <p:nvPr>
            <p:extLst>
              <p:ext uri="{D42A27DB-BD31-4B8C-83A1-F6EECF244321}">
                <p14:modId xmlns:p14="http://schemas.microsoft.com/office/powerpoint/2010/main" val="418894532"/>
              </p:ext>
            </p:extLst>
          </p:nvPr>
        </p:nvGraphicFramePr>
        <p:xfrm>
          <a:off x="983969" y="1841100"/>
          <a:ext cx="792001" cy="133774"/>
        </p:xfrm>
        <a:graphic>
          <a:graphicData uri="http://schemas.openxmlformats.org/drawingml/2006/table">
            <a:tbl>
              <a:tblPr firstRow="1" bandRow="1">
                <a:tableStyleId>{2D5ABB26-0587-4C30-8999-92F81FD0307C}</a:tableStyleId>
              </a:tblPr>
              <a:tblGrid>
                <a:gridCol w="113143">
                  <a:extLst>
                    <a:ext uri="{9D8B030D-6E8A-4147-A177-3AD203B41FA5}">
                      <a16:colId xmlns:a16="http://schemas.microsoft.com/office/drawing/2014/main" val="1824747100"/>
                    </a:ext>
                  </a:extLst>
                </a:gridCol>
                <a:gridCol w="113143">
                  <a:extLst>
                    <a:ext uri="{9D8B030D-6E8A-4147-A177-3AD203B41FA5}">
                      <a16:colId xmlns:a16="http://schemas.microsoft.com/office/drawing/2014/main" val="1416874570"/>
                    </a:ext>
                  </a:extLst>
                </a:gridCol>
                <a:gridCol w="113143">
                  <a:extLst>
                    <a:ext uri="{9D8B030D-6E8A-4147-A177-3AD203B41FA5}">
                      <a16:colId xmlns:a16="http://schemas.microsoft.com/office/drawing/2014/main" val="4144496071"/>
                    </a:ext>
                  </a:extLst>
                </a:gridCol>
                <a:gridCol w="113143">
                  <a:extLst>
                    <a:ext uri="{9D8B030D-6E8A-4147-A177-3AD203B41FA5}">
                      <a16:colId xmlns:a16="http://schemas.microsoft.com/office/drawing/2014/main" val="3843841008"/>
                    </a:ext>
                  </a:extLst>
                </a:gridCol>
                <a:gridCol w="113143">
                  <a:extLst>
                    <a:ext uri="{9D8B030D-6E8A-4147-A177-3AD203B41FA5}">
                      <a16:colId xmlns:a16="http://schemas.microsoft.com/office/drawing/2014/main" val="127456741"/>
                    </a:ext>
                  </a:extLst>
                </a:gridCol>
                <a:gridCol w="113143">
                  <a:extLst>
                    <a:ext uri="{9D8B030D-6E8A-4147-A177-3AD203B41FA5}">
                      <a16:colId xmlns:a16="http://schemas.microsoft.com/office/drawing/2014/main" val="2561195668"/>
                    </a:ext>
                  </a:extLst>
                </a:gridCol>
                <a:gridCol w="113143">
                  <a:extLst>
                    <a:ext uri="{9D8B030D-6E8A-4147-A177-3AD203B41FA5}">
                      <a16:colId xmlns:a16="http://schemas.microsoft.com/office/drawing/2014/main" val="97956917"/>
                    </a:ext>
                  </a:extLst>
                </a:gridCol>
              </a:tblGrid>
              <a:tr h="133774">
                <a:tc>
                  <a:txBody>
                    <a:bodyPr/>
                    <a:lstStyle/>
                    <a:p>
                      <a:pPr algn="ctr"/>
                      <a:r>
                        <a:rPr lang="en-CA" sz="600">
                          <a:solidFill>
                            <a:schemeClr val="tx2"/>
                          </a:solidFill>
                          <a:latin typeface="Arial" panose="020B0604020202020204" pitchFamily="34" charset="0"/>
                          <a:cs typeface="Arial" panose="020B0604020202020204" pitchFamily="34" charset="0"/>
                        </a:rPr>
                        <a:t>M</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CA" sz="600">
                          <a:solidFill>
                            <a:schemeClr val="tx2"/>
                          </a:solidFill>
                          <a:latin typeface="Arial" panose="020B0604020202020204" pitchFamily="34" charset="0"/>
                          <a:cs typeface="Arial" panose="020B0604020202020204" pitchFamily="34" charset="0"/>
                        </a:rPr>
                        <a:t>T</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CA" sz="600">
                          <a:solidFill>
                            <a:schemeClr val="tx2"/>
                          </a:solidFill>
                          <a:latin typeface="Arial" panose="020B0604020202020204" pitchFamily="34" charset="0"/>
                          <a:cs typeface="Arial" panose="020B0604020202020204" pitchFamily="34" charset="0"/>
                        </a:rPr>
                        <a:t>W</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CA" sz="600">
                          <a:solidFill>
                            <a:schemeClr val="tx2"/>
                          </a:solidFill>
                          <a:latin typeface="Arial" panose="020B0604020202020204" pitchFamily="34" charset="0"/>
                          <a:cs typeface="Arial" panose="020B0604020202020204" pitchFamily="34" charset="0"/>
                        </a:rPr>
                        <a:t>T</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CA" sz="600">
                          <a:solidFill>
                            <a:schemeClr val="tx2"/>
                          </a:solidFill>
                          <a:latin typeface="Arial" panose="020B0604020202020204" pitchFamily="34" charset="0"/>
                          <a:cs typeface="Arial" panose="020B0604020202020204" pitchFamily="34" charset="0"/>
                        </a:rPr>
                        <a:t>F</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CA" sz="600">
                          <a:solidFill>
                            <a:schemeClr val="bg1"/>
                          </a:solidFill>
                          <a:latin typeface="Arial" panose="020B0604020202020204" pitchFamily="34" charset="0"/>
                          <a:cs typeface="Arial" panose="020B0604020202020204" pitchFamily="34" charset="0"/>
                        </a:rPr>
                        <a:t>S</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CA" sz="600">
                          <a:solidFill>
                            <a:schemeClr val="bg1"/>
                          </a:solidFill>
                          <a:latin typeface="Arial" panose="020B0604020202020204" pitchFamily="34" charset="0"/>
                          <a:cs typeface="Arial" panose="020B0604020202020204" pitchFamily="34" charset="0"/>
                        </a:rPr>
                        <a:t>S</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11454430"/>
                  </a:ext>
                </a:extLst>
              </a:tr>
            </a:tbl>
          </a:graphicData>
        </a:graphic>
      </p:graphicFrame>
      <p:sp>
        <p:nvSpPr>
          <p:cNvPr id="57" name="Rectangle 56">
            <a:extLst>
              <a:ext uri="{FF2B5EF4-FFF2-40B4-BE49-F238E27FC236}">
                <a16:creationId xmlns:a16="http://schemas.microsoft.com/office/drawing/2014/main" id="{875E25E2-F833-4D92-97A7-8E833CA8FA40}"/>
              </a:ext>
            </a:extLst>
          </p:cNvPr>
          <p:cNvSpPr/>
          <p:nvPr/>
        </p:nvSpPr>
        <p:spPr>
          <a:xfrm>
            <a:off x="342900" y="1200531"/>
            <a:ext cx="11512592" cy="428244"/>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Perception of Crowd</a:t>
            </a:r>
          </a:p>
          <a:p>
            <a:pPr algn="ctr"/>
            <a:r>
              <a:rPr lang="en-CA" sz="1050">
                <a:solidFill>
                  <a:schemeClr val="tx1">
                    <a:lumMod val="65000"/>
                    <a:lumOff val="35000"/>
                  </a:schemeClr>
                </a:solidFill>
                <a:latin typeface="Arial" panose="020B0604020202020204" pitchFamily="34" charset="0"/>
                <a:cs typeface="Arial" panose="020B0604020202020204" pitchFamily="34" charset="0"/>
              </a:rPr>
              <a:t>Average (out of 5-pt scale)</a:t>
            </a:r>
          </a:p>
        </p:txBody>
      </p:sp>
      <p:pic>
        <p:nvPicPr>
          <p:cNvPr id="59" name="Graphic 58" descr="Group of people outline">
            <a:extLst>
              <a:ext uri="{FF2B5EF4-FFF2-40B4-BE49-F238E27FC236}">
                <a16:creationId xmlns:a16="http://schemas.microsoft.com/office/drawing/2014/main" id="{5E01CFC2-EC1B-421D-BE4D-C12CF65F90F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48464"/>
          <a:stretch>
            <a:fillRect/>
          </a:stretch>
        </p:blipFill>
        <p:spPr>
          <a:xfrm>
            <a:off x="7152899" y="1284215"/>
            <a:ext cx="540000" cy="278293"/>
          </a:xfrm>
          <a:custGeom>
            <a:avLst/>
            <a:gdLst>
              <a:gd name="connsiteX0" fmla="*/ 0 w 540000"/>
              <a:gd name="connsiteY0" fmla="*/ 0 h 278293"/>
              <a:gd name="connsiteX1" fmla="*/ 540000 w 540000"/>
              <a:gd name="connsiteY1" fmla="*/ 0 h 278293"/>
              <a:gd name="connsiteX2" fmla="*/ 540000 w 540000"/>
              <a:gd name="connsiteY2" fmla="*/ 278293 h 278293"/>
              <a:gd name="connsiteX3" fmla="*/ 0 w 540000"/>
              <a:gd name="connsiteY3" fmla="*/ 278293 h 278293"/>
            </a:gdLst>
            <a:ahLst/>
            <a:cxnLst>
              <a:cxn ang="0">
                <a:pos x="connsiteX0" y="connsiteY0"/>
              </a:cxn>
              <a:cxn ang="0">
                <a:pos x="connsiteX1" y="connsiteY1"/>
              </a:cxn>
              <a:cxn ang="0">
                <a:pos x="connsiteX2" y="connsiteY2"/>
              </a:cxn>
              <a:cxn ang="0">
                <a:pos x="connsiteX3" y="connsiteY3"/>
              </a:cxn>
            </a:cxnLst>
            <a:rect l="l" t="t" r="r" b="b"/>
            <a:pathLst>
              <a:path w="540000" h="278293">
                <a:moveTo>
                  <a:pt x="0" y="0"/>
                </a:moveTo>
                <a:lnTo>
                  <a:pt x="540000" y="0"/>
                </a:lnTo>
                <a:lnTo>
                  <a:pt x="540000" y="278293"/>
                </a:lnTo>
                <a:lnTo>
                  <a:pt x="0" y="278293"/>
                </a:lnTo>
                <a:close/>
              </a:path>
            </a:pathLst>
          </a:custGeom>
        </p:spPr>
      </p:pic>
      <p:pic>
        <p:nvPicPr>
          <p:cNvPr id="60" name="Graphic 59" descr="Group of people outline">
            <a:extLst>
              <a:ext uri="{FF2B5EF4-FFF2-40B4-BE49-F238E27FC236}">
                <a16:creationId xmlns:a16="http://schemas.microsoft.com/office/drawing/2014/main" id="{5045C2D5-1912-41A3-9F87-8FCCD381F00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48464"/>
          <a:stretch>
            <a:fillRect/>
          </a:stretch>
        </p:blipFill>
        <p:spPr>
          <a:xfrm>
            <a:off x="4505493" y="1284215"/>
            <a:ext cx="540000" cy="278293"/>
          </a:xfrm>
          <a:custGeom>
            <a:avLst/>
            <a:gdLst>
              <a:gd name="connsiteX0" fmla="*/ 0 w 540000"/>
              <a:gd name="connsiteY0" fmla="*/ 0 h 278293"/>
              <a:gd name="connsiteX1" fmla="*/ 540000 w 540000"/>
              <a:gd name="connsiteY1" fmla="*/ 0 h 278293"/>
              <a:gd name="connsiteX2" fmla="*/ 540000 w 540000"/>
              <a:gd name="connsiteY2" fmla="*/ 278293 h 278293"/>
              <a:gd name="connsiteX3" fmla="*/ 0 w 540000"/>
              <a:gd name="connsiteY3" fmla="*/ 278293 h 278293"/>
            </a:gdLst>
            <a:ahLst/>
            <a:cxnLst>
              <a:cxn ang="0">
                <a:pos x="connsiteX0" y="connsiteY0"/>
              </a:cxn>
              <a:cxn ang="0">
                <a:pos x="connsiteX1" y="connsiteY1"/>
              </a:cxn>
              <a:cxn ang="0">
                <a:pos x="connsiteX2" y="connsiteY2"/>
              </a:cxn>
              <a:cxn ang="0">
                <a:pos x="connsiteX3" y="connsiteY3"/>
              </a:cxn>
            </a:cxnLst>
            <a:rect l="l" t="t" r="r" b="b"/>
            <a:pathLst>
              <a:path w="540000" h="278293">
                <a:moveTo>
                  <a:pt x="0" y="0"/>
                </a:moveTo>
                <a:lnTo>
                  <a:pt x="540000" y="0"/>
                </a:lnTo>
                <a:lnTo>
                  <a:pt x="540000" y="278293"/>
                </a:lnTo>
                <a:lnTo>
                  <a:pt x="0" y="278293"/>
                </a:lnTo>
                <a:close/>
              </a:path>
            </a:pathLst>
          </a:custGeom>
        </p:spPr>
      </p:pic>
      <p:sp>
        <p:nvSpPr>
          <p:cNvPr id="3" name="Slide Number Placeholder 2">
            <a:extLst>
              <a:ext uri="{FF2B5EF4-FFF2-40B4-BE49-F238E27FC236}">
                <a16:creationId xmlns:a16="http://schemas.microsoft.com/office/drawing/2014/main" id="{512F5F7C-5A10-BDDB-6572-7B7A9D6B2D1C}"/>
              </a:ext>
            </a:extLst>
          </p:cNvPr>
          <p:cNvSpPr>
            <a:spLocks noGrp="1"/>
          </p:cNvSpPr>
          <p:nvPr>
            <p:ph type="sldNum" sz="quarter" idx="4"/>
          </p:nvPr>
        </p:nvSpPr>
        <p:spPr/>
        <p:txBody>
          <a:bodyPr/>
          <a:lstStyle/>
          <a:p>
            <a:fld id="{13DAD56E-802A-2646-A8DB-6610A51D0FC3}" type="slidenum">
              <a:rPr lang="en-IN" smtClean="0"/>
              <a:t>16</a:t>
            </a:fld>
            <a:endParaRPr lang="en-IN"/>
          </a:p>
        </p:txBody>
      </p:sp>
    </p:spTree>
    <p:extLst>
      <p:ext uri="{BB962C8B-B14F-4D97-AF65-F5344CB8AC3E}">
        <p14:creationId xmlns:p14="http://schemas.microsoft.com/office/powerpoint/2010/main" val="9077160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9">
            <a:extLst>
              <a:ext uri="{FF2B5EF4-FFF2-40B4-BE49-F238E27FC236}">
                <a16:creationId xmlns:a16="http://schemas.microsoft.com/office/drawing/2014/main" id="{B587D765-3737-4D54-8C31-2C680C182EEE}"/>
              </a:ext>
            </a:extLst>
          </p:cNvPr>
          <p:cNvGraphicFramePr>
            <a:graphicFrameLocks noGrp="1"/>
          </p:cNvGraphicFramePr>
          <p:nvPr>
            <p:extLst>
              <p:ext uri="{D42A27DB-BD31-4B8C-83A1-F6EECF244321}">
                <p14:modId xmlns:p14="http://schemas.microsoft.com/office/powerpoint/2010/main" val="3448232277"/>
              </p:ext>
            </p:extLst>
          </p:nvPr>
        </p:nvGraphicFramePr>
        <p:xfrm>
          <a:off x="435600" y="943825"/>
          <a:ext cx="10227588" cy="5614040"/>
        </p:xfrm>
        <a:graphic>
          <a:graphicData uri="http://schemas.openxmlformats.org/drawingml/2006/table">
            <a:tbl>
              <a:tblPr>
                <a:tableStyleId>{5C22544A-7EE6-4342-B048-85BDC9FD1C3A}</a:tableStyleId>
              </a:tblPr>
              <a:tblGrid>
                <a:gridCol w="458343">
                  <a:extLst>
                    <a:ext uri="{9D8B030D-6E8A-4147-A177-3AD203B41FA5}">
                      <a16:colId xmlns:a16="http://schemas.microsoft.com/office/drawing/2014/main" val="494224020"/>
                    </a:ext>
                  </a:extLst>
                </a:gridCol>
                <a:gridCol w="1857983">
                  <a:extLst>
                    <a:ext uri="{9D8B030D-6E8A-4147-A177-3AD203B41FA5}">
                      <a16:colId xmlns:a16="http://schemas.microsoft.com/office/drawing/2014/main" val="597288634"/>
                    </a:ext>
                  </a:extLst>
                </a:gridCol>
                <a:gridCol w="515566">
                  <a:extLst>
                    <a:ext uri="{9D8B030D-6E8A-4147-A177-3AD203B41FA5}">
                      <a16:colId xmlns:a16="http://schemas.microsoft.com/office/drawing/2014/main" val="712746979"/>
                    </a:ext>
                  </a:extLst>
                </a:gridCol>
                <a:gridCol w="7395696">
                  <a:extLst>
                    <a:ext uri="{9D8B030D-6E8A-4147-A177-3AD203B41FA5}">
                      <a16:colId xmlns:a16="http://schemas.microsoft.com/office/drawing/2014/main" val="980622461"/>
                    </a:ext>
                  </a:extLst>
                </a:gridCol>
              </a:tblGrid>
              <a:tr h="215045">
                <a:tc>
                  <a:txBody>
                    <a:bodyPr/>
                    <a:lstStyle/>
                    <a:p>
                      <a:pPr algn="l" fontAlgn="b"/>
                      <a:endParaRPr lang="en-CA" sz="1200" b="1" i="0" u="none" strike="noStrike" dirty="0">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6350" cap="flat" cmpd="sng" algn="ctr">
                      <a:no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91440" algn="l" fontAlgn="b"/>
                      <a:r>
                        <a:rPr lang="en-CA" sz="1200" b="1" i="0" u="none" strike="noStrike">
                          <a:solidFill>
                            <a:schemeClr val="tx2"/>
                          </a:solidFill>
                          <a:effectLst/>
                          <a:latin typeface="Arial" panose="020B0604020202020204" pitchFamily="34" charset="0"/>
                          <a:cs typeface="Arial" panose="020B0604020202020204" pitchFamily="34" charset="0"/>
                        </a:rPr>
                        <a:t>Overall Satisfaction</a:t>
                      </a:r>
                    </a:p>
                  </a:txBody>
                  <a:tcPr marL="0" marR="0" marT="0"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CA" sz="12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CA" sz="12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241072"/>
                  </a:ext>
                </a:extLst>
              </a:tr>
              <a:tr h="520680">
                <a:tc>
                  <a:txBody>
                    <a:bodyPr/>
                    <a:lstStyle/>
                    <a:p>
                      <a:pPr algn="l" fontAlgn="b"/>
                      <a:endParaRPr lang="en-CA" sz="140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blipFill dpi="0" rotWithShape="1">
                      <a:blip r:embed="rId3"/>
                      <a:stretch>
                        <a:fillRect l="9000" t="6000" r="9000" b="6000"/>
                      </a:stretch>
                    </a:blipFill>
                  </a:tcPr>
                </a:tc>
                <a:tc>
                  <a:txBody>
                    <a:bodyPr/>
                    <a:lstStyle/>
                    <a:p>
                      <a:pPr marL="91440" algn="l" fontAlgn="b"/>
                      <a:r>
                        <a:rPr lang="en-CA" sz="1200" b="1" i="0" u="none" strike="noStrike">
                          <a:solidFill>
                            <a:schemeClr val="tx2"/>
                          </a:solidFill>
                          <a:effectLst/>
                          <a:latin typeface="Arial" panose="020B0604020202020204" pitchFamily="34" charset="0"/>
                          <a:cs typeface="Arial" panose="020B0604020202020204" pitchFamily="34" charset="0"/>
                        </a:rPr>
                        <a:t>Arrival at the Airport</a:t>
                      </a:r>
                    </a:p>
                  </a:txBody>
                  <a:tcPr marL="0" marR="0" marT="0" marB="0" anchor="ctr">
                    <a:lnL w="12700" cap="flat" cmpd="sng" algn="ctr">
                      <a:noFill/>
                      <a:prstDash val="solid"/>
                      <a:round/>
                      <a:headEnd type="none" w="med" len="med"/>
                      <a:tailEnd type="none" w="med" len="med"/>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600" b="1" i="0" u="none" strike="noStrike" dirty="0">
                          <a:solidFill>
                            <a:schemeClr val="tx2"/>
                          </a:solidFill>
                          <a:effectLst/>
                          <a:latin typeface="Arial" panose="020B0604020202020204" pitchFamily="34" charset="0"/>
                          <a:cs typeface="Arial" panose="020B0604020202020204" pitchFamily="34" charset="0"/>
                        </a:rPr>
                        <a:t>3.81</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CA" sz="16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639691"/>
                  </a:ext>
                </a:extLst>
              </a:tr>
              <a:tr h="520680">
                <a:tc>
                  <a:txBody>
                    <a:bodyPr/>
                    <a:lstStyle/>
                    <a:p>
                      <a:pPr algn="l" fontAlgn="b"/>
                      <a:endParaRPr lang="en-CA" sz="12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blipFill dpi="0" rotWithShape="0">
                      <a:blip r:embed="rId4"/>
                      <a:stretch>
                        <a:fillRect l="13000" t="8000" r="13000" b="8000"/>
                      </a:stretch>
                    </a:blipFill>
                  </a:tcPr>
                </a:tc>
                <a:tc>
                  <a:txBody>
                    <a:bodyPr/>
                    <a:lstStyle/>
                    <a:p>
                      <a:pPr marL="91440" algn="l" fontAlgn="b"/>
                      <a:r>
                        <a:rPr lang="en-CA" sz="1200" b="1" i="0" u="none" strike="noStrike">
                          <a:solidFill>
                            <a:schemeClr val="tx2"/>
                          </a:solidFill>
                          <a:effectLst/>
                          <a:latin typeface="Arial" panose="020B0604020202020204" pitchFamily="34" charset="0"/>
                          <a:cs typeface="Arial" panose="020B0604020202020204" pitchFamily="34" charset="0"/>
                        </a:rPr>
                        <a:t>Check-in</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CA" sz="1600" b="1" i="0" u="none" strike="noStrike" kern="1200" dirty="0">
                          <a:solidFill>
                            <a:schemeClr val="tx2"/>
                          </a:solidFill>
                          <a:effectLst/>
                          <a:latin typeface="Arial" panose="020B0604020202020204" pitchFamily="34" charset="0"/>
                          <a:ea typeface="+mn-ea"/>
                          <a:cs typeface="Arial" panose="020B0604020202020204" pitchFamily="34" charset="0"/>
                        </a:rPr>
                        <a:t>3.84</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CA" sz="160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9754885"/>
                  </a:ext>
                </a:extLst>
              </a:tr>
              <a:tr h="520680">
                <a:tc>
                  <a:txBody>
                    <a:bodyPr/>
                    <a:lstStyle/>
                    <a:p>
                      <a:pPr algn="l" fontAlgn="b"/>
                      <a:endParaRPr lang="en-CA" sz="12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blipFill dpi="0" rotWithShape="1">
                      <a:blip r:embed="rId5"/>
                      <a:stretch>
                        <a:fillRect l="5000" t="5000" r="5000" b="5000"/>
                      </a:stretch>
                    </a:blipFill>
                  </a:tcPr>
                </a:tc>
                <a:tc>
                  <a:txBody>
                    <a:bodyPr/>
                    <a:lstStyle/>
                    <a:p>
                      <a:pPr marL="91440" algn="l" fontAlgn="b"/>
                      <a:r>
                        <a:rPr lang="en-CA" sz="1200" b="1" i="0" u="none" strike="noStrike">
                          <a:solidFill>
                            <a:schemeClr val="tx2"/>
                          </a:solidFill>
                          <a:effectLst/>
                          <a:latin typeface="Arial" panose="020B0604020202020204" pitchFamily="34" charset="0"/>
                          <a:cs typeface="Arial" panose="020B0604020202020204" pitchFamily="34" charset="0"/>
                        </a:rPr>
                        <a:t>Security Screening</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1600" b="1" i="0" u="none" strike="noStrike" kern="1200" dirty="0">
                          <a:solidFill>
                            <a:schemeClr val="tx2"/>
                          </a:solidFill>
                          <a:effectLst/>
                          <a:latin typeface="Arial" panose="020B0604020202020204" pitchFamily="34" charset="0"/>
                          <a:ea typeface="+mn-ea"/>
                          <a:cs typeface="Arial" panose="020B0604020202020204" pitchFamily="34" charset="0"/>
                        </a:rPr>
                        <a:t>3.77</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160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062121"/>
                  </a:ext>
                </a:extLst>
              </a:tr>
              <a:tr h="347119">
                <a:tc>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12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tcPr>
                </a:tc>
                <a:tc>
                  <a:txBody>
                    <a:bodyPr/>
                    <a:lstStyle/>
                    <a:p>
                      <a:pPr marL="91440" marR="0" lvl="0" indent="0" algn="l" defTabSz="457200" rtl="0" eaLnBrk="1" fontAlgn="b" latinLnBrk="0" hangingPunct="1">
                        <a:lnSpc>
                          <a:spcPct val="100000"/>
                        </a:lnSpc>
                        <a:spcBef>
                          <a:spcPct val="0"/>
                        </a:spcBef>
                        <a:spcAft>
                          <a:spcPct val="0"/>
                        </a:spcAft>
                        <a:buClrTx/>
                        <a:buSzTx/>
                        <a:buFontTx/>
                        <a:buNone/>
                        <a:defRPr/>
                      </a:pPr>
                      <a:r>
                        <a:rPr lang="en-CA" sz="1200" b="1" i="0" u="none" strike="noStrike">
                          <a:solidFill>
                            <a:schemeClr val="tx2"/>
                          </a:solidFill>
                          <a:effectLst/>
                          <a:latin typeface="Arial" panose="020B0604020202020204" pitchFamily="34" charset="0"/>
                          <a:cs typeface="Arial" panose="020B0604020202020204" pitchFamily="34" charset="0"/>
                        </a:rPr>
                        <a:t>Border / Passport Control</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1600" b="1" i="0" u="none" strike="noStrike" kern="1200" dirty="0">
                          <a:solidFill>
                            <a:schemeClr val="tx2"/>
                          </a:solidFill>
                          <a:effectLst/>
                          <a:latin typeface="Arial" panose="020B0604020202020204" pitchFamily="34" charset="0"/>
                          <a:ea typeface="+mn-ea"/>
                          <a:cs typeface="Arial" panose="020B0604020202020204" pitchFamily="34" charset="0"/>
                        </a:rPr>
                        <a:t>3.92</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160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444010"/>
                  </a:ext>
                </a:extLst>
              </a:tr>
              <a:tr h="867799">
                <a:tc>
                  <a:txBody>
                    <a:bodyPr/>
                    <a:lstStyle/>
                    <a:p>
                      <a:pPr algn="l" fontAlgn="b"/>
                      <a:endParaRPr lang="en-CA" sz="12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blipFill dpi="0" rotWithShape="1">
                      <a:blip r:embed="rId8"/>
                      <a:stretch>
                        <a:fillRect l="3000" t="18000" r="3000" b="18000"/>
                      </a:stretch>
                    </a:blipFill>
                  </a:tcPr>
                </a:tc>
                <a:tc>
                  <a:txBody>
                    <a:bodyPr/>
                    <a:lstStyle/>
                    <a:p>
                      <a:pPr marL="91440" algn="l" fontAlgn="b"/>
                      <a:r>
                        <a:rPr lang="en-CA" sz="1200" b="1" i="0" u="none" strike="noStrike">
                          <a:solidFill>
                            <a:schemeClr val="tx2"/>
                          </a:solidFill>
                          <a:effectLst/>
                          <a:latin typeface="Arial" panose="020B0604020202020204" pitchFamily="34" charset="0"/>
                          <a:cs typeface="Arial" panose="020B0604020202020204" pitchFamily="34" charset="0"/>
                        </a:rPr>
                        <a:t>Shopping / Dining</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1600" b="1" i="0" u="none" strike="noStrike" kern="1200" dirty="0">
                          <a:solidFill>
                            <a:schemeClr val="tx2"/>
                          </a:solidFill>
                          <a:effectLst/>
                          <a:latin typeface="Arial" panose="020B0604020202020204" pitchFamily="34" charset="0"/>
                          <a:ea typeface="+mn-ea"/>
                          <a:cs typeface="Arial" panose="020B0604020202020204" pitchFamily="34" charset="0"/>
                        </a:rPr>
                        <a:t>3.28</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160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7885664"/>
                  </a:ext>
                </a:extLst>
              </a:tr>
              <a:tr h="347119">
                <a:tc>
                  <a:txBody>
                    <a:bodyPr/>
                    <a:lstStyle/>
                    <a:p>
                      <a:pPr algn="l" fontAlgn="b"/>
                      <a:endParaRPr lang="en-CA" sz="12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blipFill dpi="0" rotWithShape="1">
                      <a:blip r:embed="rId9"/>
                      <a:stretch>
                        <a:fillRect l="8000" r="8000"/>
                      </a:stretch>
                    </a:blipFill>
                  </a:tcPr>
                </a:tc>
                <a:tc>
                  <a:txBody>
                    <a:bodyPr/>
                    <a:lstStyle/>
                    <a:p>
                      <a:pPr marL="91440" algn="l" fontAlgn="b"/>
                      <a:r>
                        <a:rPr lang="en-CA" sz="1200" b="1" i="0" u="none" strike="noStrike">
                          <a:solidFill>
                            <a:schemeClr val="tx2"/>
                          </a:solidFill>
                          <a:effectLst/>
                          <a:latin typeface="Arial" panose="020B0604020202020204" pitchFamily="34" charset="0"/>
                          <a:cs typeface="Arial" panose="020B0604020202020204" pitchFamily="34" charset="0"/>
                        </a:rPr>
                        <a:t>Gate Areas</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1600" b="1" i="0" u="none" strike="noStrike" kern="1200" dirty="0">
                          <a:solidFill>
                            <a:schemeClr val="tx2"/>
                          </a:solidFill>
                          <a:effectLst/>
                          <a:latin typeface="Arial" panose="020B0604020202020204" pitchFamily="34" charset="0"/>
                          <a:ea typeface="+mn-ea"/>
                          <a:cs typeface="Arial" panose="020B0604020202020204" pitchFamily="34" charset="0"/>
                        </a:rPr>
                        <a:t>3.73</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160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9265522"/>
                  </a:ext>
                </a:extLst>
              </a:tr>
              <a:tr h="1735597">
                <a:tc>
                  <a:txBody>
                    <a:bodyPr/>
                    <a:lstStyle/>
                    <a:p>
                      <a:pPr algn="l" fontAlgn="b"/>
                      <a:endParaRPr lang="en-CA" sz="12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blipFill dpi="0" rotWithShape="1">
                      <a:blip r:embed="rId10"/>
                      <a:stretch>
                        <a:fillRect l="5000" t="5000" r="5000" b="5000"/>
                      </a:stretch>
                    </a:blipFill>
                  </a:tcPr>
                </a:tc>
                <a:tc>
                  <a:txBody>
                    <a:bodyPr/>
                    <a:lstStyle/>
                    <a:p>
                      <a:pPr marL="91440" algn="l" fontAlgn="b"/>
                      <a:r>
                        <a:rPr lang="en-CA" sz="1200" b="1" i="0" u="none" strike="noStrike">
                          <a:solidFill>
                            <a:schemeClr val="tx2"/>
                          </a:solidFill>
                          <a:effectLst/>
                          <a:latin typeface="Arial" panose="020B0604020202020204" pitchFamily="34" charset="0"/>
                          <a:cs typeface="Arial" panose="020B0604020202020204" pitchFamily="34" charset="0"/>
                        </a:rPr>
                        <a:t>Throughout the Airport</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1600" b="1" i="0" u="none" strike="noStrike" kern="1200" dirty="0">
                          <a:solidFill>
                            <a:schemeClr val="tx2"/>
                          </a:solidFill>
                          <a:effectLst/>
                          <a:latin typeface="Arial" panose="020B0604020202020204" pitchFamily="34" charset="0"/>
                          <a:ea typeface="+mn-ea"/>
                          <a:cs typeface="Arial" panose="020B0604020202020204" pitchFamily="34" charset="0"/>
                        </a:rPr>
                        <a:t>3.69</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1600" b="1" i="0" u="none" strike="noStrike" kern="1200">
                        <a:solidFill>
                          <a:srgbClr val="404040"/>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5468818"/>
                  </a:ext>
                </a:extLst>
              </a:tr>
              <a:tr h="520680">
                <a:tc>
                  <a:txBody>
                    <a:bodyPr/>
                    <a:lstStyle/>
                    <a:p>
                      <a:pPr algn="l" fontAlgn="b"/>
                      <a:endParaRPr lang="en-CA" sz="12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no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11"/>
                      <a:stretch>
                        <a:fillRect l="4000" t="4000" r="4000" b="4000"/>
                      </a:stretch>
                    </a:blipFill>
                  </a:tcPr>
                </a:tc>
                <a:tc>
                  <a:txBody>
                    <a:bodyPr/>
                    <a:lstStyle/>
                    <a:p>
                      <a:pPr marL="91440" algn="l" fontAlgn="b"/>
                      <a:r>
                        <a:rPr lang="en-CA" sz="1200" b="1" i="0" u="none" strike="noStrike">
                          <a:solidFill>
                            <a:schemeClr val="tx2"/>
                          </a:solidFill>
                          <a:effectLst/>
                          <a:latin typeface="Arial" panose="020B0604020202020204" pitchFamily="34" charset="0"/>
                          <a:cs typeface="Arial" panose="020B0604020202020204" pitchFamily="34" charset="0"/>
                        </a:rPr>
                        <a:t>Airport Atmosphere</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1600" b="1" i="0" u="none" strike="noStrike" kern="1200" dirty="0">
                          <a:solidFill>
                            <a:schemeClr val="tx2"/>
                          </a:solidFill>
                          <a:effectLst/>
                          <a:latin typeface="Arial" panose="020B0604020202020204" pitchFamily="34" charset="0"/>
                          <a:ea typeface="+mn-ea"/>
                          <a:cs typeface="Arial" panose="020B0604020202020204" pitchFamily="34" charset="0"/>
                        </a:rPr>
                        <a:t>3.80</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1600" b="1"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1968793"/>
                  </a:ext>
                </a:extLst>
              </a:tr>
            </a:tbl>
          </a:graphicData>
        </a:graphic>
      </p:graphicFrame>
      <p:sp>
        <p:nvSpPr>
          <p:cNvPr id="8" name="Title 7">
            <a:extLst>
              <a:ext uri="{FF2B5EF4-FFF2-40B4-BE49-F238E27FC236}">
                <a16:creationId xmlns:a16="http://schemas.microsoft.com/office/drawing/2014/main" id="{2A5F9DCC-7A89-4D4F-B41E-356F35C0BED6}"/>
              </a:ext>
            </a:extLst>
          </p:cNvPr>
          <p:cNvSpPr>
            <a:spLocks noGrp="1"/>
          </p:cNvSpPr>
          <p:nvPr>
            <p:ph type="title"/>
          </p:nvPr>
        </p:nvSpPr>
        <p:spPr>
          <a:xfrm>
            <a:off x="0" y="0"/>
            <a:ext cx="9611999" cy="602370"/>
          </a:xfrm>
        </p:spPr>
        <p:txBody>
          <a:bodyPr>
            <a:normAutofit/>
          </a:bodyPr>
          <a:lstStyle/>
          <a:p>
            <a:r>
              <a:rPr lang="en-CA" b="1" dirty="0"/>
              <a:t>JKIA – Airport Performance FY2023/24</a:t>
            </a:r>
            <a:endParaRPr lang="en-CA" b="0" dirty="0"/>
          </a:p>
        </p:txBody>
      </p:sp>
      <p:sp>
        <p:nvSpPr>
          <p:cNvPr id="40" name="TextBox 39">
            <a:extLst>
              <a:ext uri="{FF2B5EF4-FFF2-40B4-BE49-F238E27FC236}">
                <a16:creationId xmlns:a16="http://schemas.microsoft.com/office/drawing/2014/main" id="{1D2B893D-2EC6-9D4D-9368-40EBB2823B04}"/>
              </a:ext>
            </a:extLst>
          </p:cNvPr>
          <p:cNvSpPr txBox="1"/>
          <p:nvPr/>
        </p:nvSpPr>
        <p:spPr>
          <a:xfrm>
            <a:off x="8285125" y="790885"/>
            <a:ext cx="1714579" cy="13849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dirty="0">
                <a:solidFill>
                  <a:schemeClr val="tx1">
                    <a:lumMod val="65000"/>
                    <a:lumOff val="35000"/>
                  </a:schemeClr>
                </a:solidFill>
                <a:latin typeface="Arial" panose="020B0604020202020204" pitchFamily="34" charset="0"/>
                <a:cs typeface="Arial" panose="020B0604020202020204" pitchFamily="34" charset="0"/>
              </a:rPr>
              <a:t>Average (out of 5-pt scale)</a:t>
            </a:r>
          </a:p>
        </p:txBody>
      </p:sp>
      <p:graphicFrame>
        <p:nvGraphicFramePr>
          <p:cNvPr id="44" name="Chart 43">
            <a:extLst>
              <a:ext uri="{FF2B5EF4-FFF2-40B4-BE49-F238E27FC236}">
                <a16:creationId xmlns:a16="http://schemas.microsoft.com/office/drawing/2014/main" id="{A78D4DE5-36A0-1846-B369-D37001BE3657}"/>
              </a:ext>
            </a:extLst>
          </p:cNvPr>
          <p:cNvGraphicFramePr/>
          <p:nvPr>
            <p:extLst>
              <p:ext uri="{D42A27DB-BD31-4B8C-83A1-F6EECF244321}">
                <p14:modId xmlns:p14="http://schemas.microsoft.com/office/powerpoint/2010/main" val="2781775231"/>
              </p:ext>
            </p:extLst>
          </p:nvPr>
        </p:nvGraphicFramePr>
        <p:xfrm>
          <a:off x="3385558" y="1156445"/>
          <a:ext cx="7277630" cy="54418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7" name="Chart 46">
            <a:extLst>
              <a:ext uri="{FF2B5EF4-FFF2-40B4-BE49-F238E27FC236}">
                <a16:creationId xmlns:a16="http://schemas.microsoft.com/office/drawing/2014/main" id="{A71A44BA-FF7A-324B-B870-5F95ADA5CAF5}"/>
              </a:ext>
            </a:extLst>
          </p:cNvPr>
          <p:cNvGraphicFramePr/>
          <p:nvPr>
            <p:extLst>
              <p:ext uri="{D42A27DB-BD31-4B8C-83A1-F6EECF244321}">
                <p14:modId xmlns:p14="http://schemas.microsoft.com/office/powerpoint/2010/main" val="2991778441"/>
              </p:ext>
            </p:extLst>
          </p:nvPr>
        </p:nvGraphicFramePr>
        <p:xfrm>
          <a:off x="3350611" y="1713368"/>
          <a:ext cx="7277630" cy="503395"/>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8" name="Chart 47">
            <a:extLst>
              <a:ext uri="{FF2B5EF4-FFF2-40B4-BE49-F238E27FC236}">
                <a16:creationId xmlns:a16="http://schemas.microsoft.com/office/drawing/2014/main" id="{9C15778C-38EE-944B-B560-2580E2CE4042}"/>
              </a:ext>
            </a:extLst>
          </p:cNvPr>
          <p:cNvGraphicFramePr/>
          <p:nvPr>
            <p:extLst>
              <p:ext uri="{D42A27DB-BD31-4B8C-83A1-F6EECF244321}">
                <p14:modId xmlns:p14="http://schemas.microsoft.com/office/powerpoint/2010/main" val="3556910354"/>
              </p:ext>
            </p:extLst>
          </p:nvPr>
        </p:nvGraphicFramePr>
        <p:xfrm>
          <a:off x="3385558" y="2248150"/>
          <a:ext cx="7277630" cy="52691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0" name="Chart 49">
            <a:extLst>
              <a:ext uri="{FF2B5EF4-FFF2-40B4-BE49-F238E27FC236}">
                <a16:creationId xmlns:a16="http://schemas.microsoft.com/office/drawing/2014/main" id="{569D994D-2467-0642-B5A4-7DE32092B54A}"/>
              </a:ext>
            </a:extLst>
          </p:cNvPr>
          <p:cNvGraphicFramePr/>
          <p:nvPr>
            <p:extLst>
              <p:ext uri="{D42A27DB-BD31-4B8C-83A1-F6EECF244321}">
                <p14:modId xmlns:p14="http://schemas.microsoft.com/office/powerpoint/2010/main" val="1452400236"/>
              </p:ext>
            </p:extLst>
          </p:nvPr>
        </p:nvGraphicFramePr>
        <p:xfrm>
          <a:off x="3352728" y="3074168"/>
          <a:ext cx="7277630" cy="85331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9" name="Chart 58">
            <a:extLst>
              <a:ext uri="{FF2B5EF4-FFF2-40B4-BE49-F238E27FC236}">
                <a16:creationId xmlns:a16="http://schemas.microsoft.com/office/drawing/2014/main" id="{5AA999EF-B3BE-A646-A4AE-69F72B834D5D}"/>
              </a:ext>
            </a:extLst>
          </p:cNvPr>
          <p:cNvGraphicFramePr/>
          <p:nvPr>
            <p:extLst>
              <p:ext uri="{D42A27DB-BD31-4B8C-83A1-F6EECF244321}">
                <p14:modId xmlns:p14="http://schemas.microsoft.com/office/powerpoint/2010/main" val="1648244699"/>
              </p:ext>
            </p:extLst>
          </p:nvPr>
        </p:nvGraphicFramePr>
        <p:xfrm>
          <a:off x="3385558" y="3936774"/>
          <a:ext cx="7277630" cy="355524"/>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60" name="Chart 59">
            <a:extLst>
              <a:ext uri="{FF2B5EF4-FFF2-40B4-BE49-F238E27FC236}">
                <a16:creationId xmlns:a16="http://schemas.microsoft.com/office/drawing/2014/main" id="{BC8BE09D-F7F2-0E40-9F4B-2CEF84BF750D}"/>
              </a:ext>
            </a:extLst>
          </p:cNvPr>
          <p:cNvGraphicFramePr/>
          <p:nvPr>
            <p:extLst>
              <p:ext uri="{D42A27DB-BD31-4B8C-83A1-F6EECF244321}">
                <p14:modId xmlns:p14="http://schemas.microsoft.com/office/powerpoint/2010/main" val="1867713043"/>
              </p:ext>
            </p:extLst>
          </p:nvPr>
        </p:nvGraphicFramePr>
        <p:xfrm>
          <a:off x="3410642" y="4281640"/>
          <a:ext cx="7279200" cy="1699282"/>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61" name="Chart 60">
            <a:extLst>
              <a:ext uri="{FF2B5EF4-FFF2-40B4-BE49-F238E27FC236}">
                <a16:creationId xmlns:a16="http://schemas.microsoft.com/office/drawing/2014/main" id="{347AFA62-45F3-C745-85F3-C1B031B58AAD}"/>
              </a:ext>
            </a:extLst>
          </p:cNvPr>
          <p:cNvGraphicFramePr/>
          <p:nvPr>
            <p:extLst>
              <p:ext uri="{D42A27DB-BD31-4B8C-83A1-F6EECF244321}">
                <p14:modId xmlns:p14="http://schemas.microsoft.com/office/powerpoint/2010/main" val="1269336508"/>
              </p:ext>
            </p:extLst>
          </p:nvPr>
        </p:nvGraphicFramePr>
        <p:xfrm>
          <a:off x="3459680" y="6067115"/>
          <a:ext cx="7277630" cy="462813"/>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5" name="Chart 24">
            <a:extLst>
              <a:ext uri="{FF2B5EF4-FFF2-40B4-BE49-F238E27FC236}">
                <a16:creationId xmlns:a16="http://schemas.microsoft.com/office/drawing/2014/main" id="{4298012D-CC9D-4103-9370-330F2746D4D5}"/>
              </a:ext>
            </a:extLst>
          </p:cNvPr>
          <p:cNvGraphicFramePr/>
          <p:nvPr>
            <p:extLst>
              <p:ext uri="{D42A27DB-BD31-4B8C-83A1-F6EECF244321}">
                <p14:modId xmlns:p14="http://schemas.microsoft.com/office/powerpoint/2010/main" val="1582882281"/>
              </p:ext>
            </p:extLst>
          </p:nvPr>
        </p:nvGraphicFramePr>
        <p:xfrm>
          <a:off x="3480495" y="2705550"/>
          <a:ext cx="7236000" cy="410969"/>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20" name="Chart 19">
            <a:extLst>
              <a:ext uri="{FF2B5EF4-FFF2-40B4-BE49-F238E27FC236}">
                <a16:creationId xmlns:a16="http://schemas.microsoft.com/office/drawing/2014/main" id="{194B50D9-8C59-494B-8146-A6AF4E2BDDAD}"/>
              </a:ext>
            </a:extLst>
          </p:cNvPr>
          <p:cNvGraphicFramePr/>
          <p:nvPr>
            <p:extLst>
              <p:ext uri="{D42A27DB-BD31-4B8C-83A1-F6EECF244321}">
                <p14:modId xmlns:p14="http://schemas.microsoft.com/office/powerpoint/2010/main" val="2175919807"/>
              </p:ext>
            </p:extLst>
          </p:nvPr>
        </p:nvGraphicFramePr>
        <p:xfrm>
          <a:off x="3350611" y="958013"/>
          <a:ext cx="7277630" cy="164325"/>
        </p:xfrm>
        <a:graphic>
          <a:graphicData uri="http://schemas.openxmlformats.org/drawingml/2006/chart">
            <c:chart xmlns:c="http://schemas.openxmlformats.org/drawingml/2006/chart" xmlns:r="http://schemas.openxmlformats.org/officeDocument/2006/relationships" r:id="rId20"/>
          </a:graphicData>
        </a:graphic>
      </p:graphicFrame>
      <p:sp>
        <p:nvSpPr>
          <p:cNvPr id="4" name="Slide Number Placeholder 3">
            <a:extLst>
              <a:ext uri="{FF2B5EF4-FFF2-40B4-BE49-F238E27FC236}">
                <a16:creationId xmlns:a16="http://schemas.microsoft.com/office/drawing/2014/main" id="{6DE01F65-1560-4A5F-F78E-24ECCC2B8902}"/>
              </a:ext>
            </a:extLst>
          </p:cNvPr>
          <p:cNvSpPr>
            <a:spLocks noGrp="1"/>
          </p:cNvSpPr>
          <p:nvPr>
            <p:ph type="sldNum" sz="quarter" idx="4"/>
          </p:nvPr>
        </p:nvSpPr>
        <p:spPr/>
        <p:txBody>
          <a:bodyPr/>
          <a:lstStyle/>
          <a:p>
            <a:fld id="{13DAD56E-802A-2646-A8DB-6610A51D0FC3}" type="slidenum">
              <a:rPr lang="en-IN" smtClean="0"/>
              <a:t>17</a:t>
            </a:fld>
            <a:endParaRPr lang="en-IN"/>
          </a:p>
        </p:txBody>
      </p:sp>
    </p:spTree>
    <p:extLst>
      <p:ext uri="{BB962C8B-B14F-4D97-AF65-F5344CB8AC3E}">
        <p14:creationId xmlns:p14="http://schemas.microsoft.com/office/powerpoint/2010/main" val="15191840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29">
            <a:extLst>
              <a:ext uri="{FF2B5EF4-FFF2-40B4-BE49-F238E27FC236}">
                <a16:creationId xmlns:a16="http://schemas.microsoft.com/office/drawing/2014/main" id="{102FB7DD-A5E9-4C79-9FEF-0DED3158DA53}"/>
              </a:ext>
            </a:extLst>
          </p:cNvPr>
          <p:cNvGraphicFramePr>
            <a:graphicFrameLocks noGrp="1"/>
          </p:cNvGraphicFramePr>
          <p:nvPr>
            <p:extLst>
              <p:ext uri="{D42A27DB-BD31-4B8C-83A1-F6EECF244321}">
                <p14:modId xmlns:p14="http://schemas.microsoft.com/office/powerpoint/2010/main" val="3579428204"/>
              </p:ext>
            </p:extLst>
          </p:nvPr>
        </p:nvGraphicFramePr>
        <p:xfrm>
          <a:off x="436598" y="912363"/>
          <a:ext cx="10469714" cy="5535091"/>
        </p:xfrm>
        <a:graphic>
          <a:graphicData uri="http://schemas.openxmlformats.org/drawingml/2006/table">
            <a:tbl>
              <a:tblPr>
                <a:tableStyleId>{5C22544A-7EE6-4342-B048-85BDC9FD1C3A}</a:tableStyleId>
              </a:tblPr>
              <a:tblGrid>
                <a:gridCol w="544514">
                  <a:extLst>
                    <a:ext uri="{9D8B030D-6E8A-4147-A177-3AD203B41FA5}">
                      <a16:colId xmlns:a16="http://schemas.microsoft.com/office/drawing/2014/main" val="494224020"/>
                    </a:ext>
                  </a:extLst>
                </a:gridCol>
                <a:gridCol w="2016000">
                  <a:extLst>
                    <a:ext uri="{9D8B030D-6E8A-4147-A177-3AD203B41FA5}">
                      <a16:colId xmlns:a16="http://schemas.microsoft.com/office/drawing/2014/main" val="597288634"/>
                    </a:ext>
                  </a:extLst>
                </a:gridCol>
                <a:gridCol w="514800">
                  <a:extLst>
                    <a:ext uri="{9D8B030D-6E8A-4147-A177-3AD203B41FA5}">
                      <a16:colId xmlns:a16="http://schemas.microsoft.com/office/drawing/2014/main" val="2768313664"/>
                    </a:ext>
                  </a:extLst>
                </a:gridCol>
                <a:gridCol w="7394400">
                  <a:extLst>
                    <a:ext uri="{9D8B030D-6E8A-4147-A177-3AD203B41FA5}">
                      <a16:colId xmlns:a16="http://schemas.microsoft.com/office/drawing/2014/main" val="980622461"/>
                    </a:ext>
                  </a:extLst>
                </a:gridCol>
              </a:tblGrid>
              <a:tr h="395364">
                <a:tc>
                  <a:txBody>
                    <a:bodyPr/>
                    <a:lstStyle/>
                    <a:p>
                      <a:pPr algn="l" fontAlgn="b"/>
                      <a:endParaRPr lang="en-CA" sz="900" b="1" i="0" u="none" strike="noStrike" dirty="0">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91440" algn="l" fontAlgn="b"/>
                      <a:r>
                        <a:rPr lang="en-CA" sz="1600" b="1" i="0" u="none" strike="noStrike" dirty="0">
                          <a:solidFill>
                            <a:schemeClr val="tx2"/>
                          </a:solidFill>
                          <a:effectLst/>
                          <a:latin typeface="Arial" panose="020B0604020202020204" pitchFamily="34" charset="0"/>
                          <a:cs typeface="Arial" panose="020B0604020202020204" pitchFamily="34" charset="0"/>
                        </a:rPr>
                        <a:t>Overall Satisfaction</a:t>
                      </a:r>
                    </a:p>
                  </a:txBody>
                  <a:tcPr marL="0" marR="0" marT="0" marB="0" anchor="ctr">
                    <a:lnL w="12700" cmpd="sng">
                      <a:noFill/>
                    </a:lnL>
                    <a:lnR w="12700" cmpd="sng">
                      <a:noFill/>
                    </a:lnR>
                    <a:lnT w="12700" cmpd="sng">
                      <a:noFill/>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91440" algn="ctr" fontAlgn="b"/>
                      <a:endParaRPr lang="en-CA" sz="14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241072"/>
                  </a:ext>
                </a:extLst>
              </a:tr>
              <a:tr h="1976818">
                <a:tc>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dpi="0" rotWithShape="1">
                      <a:blip r:embed="rId3"/>
                      <a:stretch>
                        <a:fillRect/>
                      </a:stretch>
                    </a:blipFill>
                  </a:tcPr>
                </a:tc>
                <a:tc>
                  <a:txBody>
                    <a:bodyPr/>
                    <a:lstStyle/>
                    <a:p>
                      <a:pPr algn="l" fontAlgn="ctr">
                        <a:tabLst>
                          <a:tab pos="404813" algn="l"/>
                        </a:tabLst>
                      </a:pPr>
                      <a:r>
                        <a:rPr lang="en-US" sz="1600" b="1" i="0" u="none" strike="noStrike" dirty="0">
                          <a:solidFill>
                            <a:schemeClr val="tx2"/>
                          </a:solidFill>
                          <a:effectLst/>
                          <a:latin typeface="Arial" panose="020B0604020202020204" pitchFamily="34" charset="0"/>
                          <a:cs typeface="Arial" panose="020B0604020202020204" pitchFamily="34" charset="0"/>
                        </a:rPr>
                        <a:t>Ease of Travelling Index</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fontAlgn="ctr">
                        <a:tabLst>
                          <a:tab pos="404813" algn="l"/>
                        </a:tabLst>
                      </a:pPr>
                      <a:r>
                        <a:rPr lang="en-US" sz="1600" b="1" i="0" u="none" strike="noStrike">
                          <a:solidFill>
                            <a:schemeClr val="tx2"/>
                          </a:solidFill>
                          <a:effectLst/>
                          <a:latin typeface="Arial" panose="020B0604020202020204" pitchFamily="34" charset="0"/>
                          <a:cs typeface="Arial" panose="020B0604020202020204" pitchFamily="34" charset="0"/>
                        </a:rPr>
                        <a:t>3.85</a:t>
                      </a:r>
                    </a:p>
                  </a:txBody>
                  <a:tcPr marL="0" marR="0" marT="0" marB="0" anchor="ctr">
                    <a:lnL w="12700" cmpd="sng">
                      <a:noFill/>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CA" sz="1050" b="1" i="0" u="none" strike="noStrike" dirty="0">
                        <a:solidFill>
                          <a:schemeClr val="tx2"/>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639691"/>
                  </a:ext>
                </a:extLst>
              </a:tr>
              <a:tr h="1186091">
                <a:tc>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dpi="0" rotWithShape="1">
                      <a:blip r:embed="rId4">
                        <a:extLst>
                          <a:ext uri="{96DAC541-7B7A-43D3-8B79-37D633B846F1}">
                            <asvg:svgBlip xmlns:asvg="http://schemas.microsoft.com/office/drawing/2016/SVG/main" r:embed="rId5"/>
                          </a:ext>
                        </a:extLst>
                      </a:blip>
                      <a:stretch>
                        <a:fillRect/>
                      </a:stretch>
                    </a:blipFill>
                  </a:tcPr>
                </a:tc>
                <a:tc>
                  <a:txBody>
                    <a:bodyPr/>
                    <a:lstStyle/>
                    <a:p>
                      <a:pPr algn="l" fontAlgn="ctr"/>
                      <a:r>
                        <a:rPr lang="en-US" sz="1600" b="1" i="0" u="none" strike="noStrike" dirty="0">
                          <a:solidFill>
                            <a:schemeClr val="tx2"/>
                          </a:solidFill>
                          <a:effectLst/>
                          <a:latin typeface="Arial" panose="020B0604020202020204" pitchFamily="34" charset="0"/>
                          <a:cs typeface="Arial" panose="020B0604020202020204" pitchFamily="34" charset="0"/>
                        </a:rPr>
                        <a:t>Waiting Time Index</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i="0" u="none" strike="noStrike">
                          <a:solidFill>
                            <a:schemeClr val="tx2"/>
                          </a:solidFill>
                          <a:effectLst/>
                          <a:latin typeface="Arial" panose="020B0604020202020204" pitchFamily="34" charset="0"/>
                          <a:cs typeface="Arial" panose="020B0604020202020204" pitchFamily="34" charset="0"/>
                        </a:rPr>
                        <a:t>3.69</a:t>
                      </a:r>
                    </a:p>
                  </a:txBody>
                  <a:tcPr marL="0" marR="0" marT="0" marB="0" anchor="ctr">
                    <a:lnL w="12700" cmpd="sng">
                      <a:noFill/>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9754885"/>
                  </a:ext>
                </a:extLst>
              </a:tr>
              <a:tr h="1976818">
                <a:tc>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96DAC541-7B7A-43D3-8B79-37D633B846F1}">
                            <asvg:svgBlip xmlns:asvg="http://schemas.microsoft.com/office/drawing/2016/SVG/main" r:embed="rId7"/>
                          </a:ext>
                        </a:extLst>
                      </a:blip>
                      <a:stretch>
                        <a:fillRect/>
                      </a:stretch>
                    </a:blipFill>
                  </a:tcPr>
                </a:tc>
                <a:tc>
                  <a:txBody>
                    <a:bodyPr/>
                    <a:lstStyle/>
                    <a:p>
                      <a:pPr algn="l" fontAlgn="ctr">
                        <a:tabLst>
                          <a:tab pos="115888" algn="l"/>
                        </a:tabLst>
                      </a:pPr>
                      <a:r>
                        <a:rPr lang="en-US" sz="1600" b="1" i="0" u="none" strike="noStrike" dirty="0">
                          <a:solidFill>
                            <a:schemeClr val="tx2"/>
                          </a:solidFill>
                          <a:effectLst/>
                          <a:latin typeface="Arial" panose="020B0604020202020204" pitchFamily="34" charset="0"/>
                          <a:cs typeface="Arial" panose="020B0604020202020204" pitchFamily="34" charset="0"/>
                        </a:rPr>
                        <a:t>Staff Index</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tabLst>
                          <a:tab pos="115888" algn="l"/>
                        </a:tabLst>
                      </a:pPr>
                      <a:r>
                        <a:rPr lang="en-US" sz="1600" b="1" i="0" u="none" strike="noStrike" dirty="0">
                          <a:solidFill>
                            <a:schemeClr val="tx2"/>
                          </a:solidFill>
                          <a:effectLst/>
                          <a:latin typeface="Arial" panose="020B0604020202020204" pitchFamily="34" charset="0"/>
                          <a:cs typeface="Arial" panose="020B0604020202020204" pitchFamily="34" charset="0"/>
                        </a:rPr>
                        <a:t>3.88</a:t>
                      </a:r>
                    </a:p>
                  </a:txBody>
                  <a:tcPr marL="0" marR="0" marT="0" marB="0" anchor="ctr">
                    <a:lnL w="12700" cmpd="sng">
                      <a:noFill/>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1050" b="1"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062121"/>
                  </a:ext>
                </a:extLst>
              </a:tr>
            </a:tbl>
          </a:graphicData>
        </a:graphic>
      </p:graphicFrame>
      <p:sp>
        <p:nvSpPr>
          <p:cNvPr id="8" name="Title 7">
            <a:extLst>
              <a:ext uri="{FF2B5EF4-FFF2-40B4-BE49-F238E27FC236}">
                <a16:creationId xmlns:a16="http://schemas.microsoft.com/office/drawing/2014/main" id="{2A5F9DCC-7A89-4D4F-B41E-356F35C0BED6}"/>
              </a:ext>
            </a:extLst>
          </p:cNvPr>
          <p:cNvSpPr>
            <a:spLocks noGrp="1"/>
          </p:cNvSpPr>
          <p:nvPr>
            <p:ph type="title"/>
          </p:nvPr>
        </p:nvSpPr>
        <p:spPr>
          <a:xfrm>
            <a:off x="0" y="86404"/>
            <a:ext cx="9611999" cy="490766"/>
          </a:xfrm>
        </p:spPr>
        <p:txBody>
          <a:bodyPr>
            <a:normAutofit/>
          </a:bodyPr>
          <a:lstStyle/>
          <a:p>
            <a:r>
              <a:rPr lang="en-US" b="0" dirty="0">
                <a:solidFill>
                  <a:schemeClr val="bg2"/>
                </a:solidFill>
              </a:rPr>
              <a:t>ASQ Indexes &amp; Service Quality Items</a:t>
            </a:r>
            <a:endParaRPr lang="en-CA" b="0" dirty="0"/>
          </a:p>
        </p:txBody>
      </p:sp>
      <p:sp>
        <p:nvSpPr>
          <p:cNvPr id="40" name="TextBox 39">
            <a:extLst>
              <a:ext uri="{FF2B5EF4-FFF2-40B4-BE49-F238E27FC236}">
                <a16:creationId xmlns:a16="http://schemas.microsoft.com/office/drawing/2014/main" id="{1D2B893D-2EC6-9D4D-9368-40EBB2823B04}"/>
              </a:ext>
            </a:extLst>
          </p:cNvPr>
          <p:cNvSpPr txBox="1"/>
          <p:nvPr/>
        </p:nvSpPr>
        <p:spPr>
          <a:xfrm>
            <a:off x="6992257" y="773864"/>
            <a:ext cx="3790950" cy="13849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dirty="0">
                <a:solidFill>
                  <a:schemeClr val="tx1">
                    <a:lumMod val="65000"/>
                    <a:lumOff val="35000"/>
                  </a:schemeClr>
                </a:solidFill>
                <a:latin typeface="Arial" panose="020B0604020202020204" pitchFamily="34" charset="0"/>
                <a:cs typeface="Arial" panose="020B0604020202020204" pitchFamily="34" charset="0"/>
              </a:rPr>
              <a:t>Average (out of 5-pt scale)</a:t>
            </a:r>
          </a:p>
        </p:txBody>
      </p:sp>
      <p:graphicFrame>
        <p:nvGraphicFramePr>
          <p:cNvPr id="44" name="Chart 43">
            <a:extLst>
              <a:ext uri="{FF2B5EF4-FFF2-40B4-BE49-F238E27FC236}">
                <a16:creationId xmlns:a16="http://schemas.microsoft.com/office/drawing/2014/main" id="{A78D4DE5-36A0-1846-B369-D37001BE3657}"/>
              </a:ext>
            </a:extLst>
          </p:cNvPr>
          <p:cNvGraphicFramePr/>
          <p:nvPr>
            <p:extLst>
              <p:ext uri="{D42A27DB-BD31-4B8C-83A1-F6EECF244321}">
                <p14:modId xmlns:p14="http://schemas.microsoft.com/office/powerpoint/2010/main" val="1862763986"/>
              </p:ext>
            </p:extLst>
          </p:nvPr>
        </p:nvGraphicFramePr>
        <p:xfrm>
          <a:off x="3662955" y="1282731"/>
          <a:ext cx="7365600" cy="182717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7" name="Chart 46">
            <a:extLst>
              <a:ext uri="{FF2B5EF4-FFF2-40B4-BE49-F238E27FC236}">
                <a16:creationId xmlns:a16="http://schemas.microsoft.com/office/drawing/2014/main" id="{A71A44BA-FF7A-324B-B870-5F95ADA5CAF5}"/>
              </a:ext>
            </a:extLst>
          </p:cNvPr>
          <p:cNvGraphicFramePr/>
          <p:nvPr>
            <p:extLst>
              <p:ext uri="{D42A27DB-BD31-4B8C-83A1-F6EECF244321}">
                <p14:modId xmlns:p14="http://schemas.microsoft.com/office/powerpoint/2010/main" val="4148624136"/>
              </p:ext>
            </p:extLst>
          </p:nvPr>
        </p:nvGraphicFramePr>
        <p:xfrm>
          <a:off x="3681834" y="4479306"/>
          <a:ext cx="7365600" cy="18561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6" name="Chart 25">
            <a:extLst>
              <a:ext uri="{FF2B5EF4-FFF2-40B4-BE49-F238E27FC236}">
                <a16:creationId xmlns:a16="http://schemas.microsoft.com/office/drawing/2014/main" id="{3EDA00BF-2DF5-ED46-98BE-02BB4E2142B2}"/>
              </a:ext>
            </a:extLst>
          </p:cNvPr>
          <p:cNvGraphicFramePr/>
          <p:nvPr>
            <p:extLst>
              <p:ext uri="{D42A27DB-BD31-4B8C-83A1-F6EECF244321}">
                <p14:modId xmlns:p14="http://schemas.microsoft.com/office/powerpoint/2010/main" val="3882908611"/>
              </p:ext>
            </p:extLst>
          </p:nvPr>
        </p:nvGraphicFramePr>
        <p:xfrm>
          <a:off x="3662955" y="3221879"/>
          <a:ext cx="7365600" cy="125742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Chart 15">
            <a:extLst>
              <a:ext uri="{FF2B5EF4-FFF2-40B4-BE49-F238E27FC236}">
                <a16:creationId xmlns:a16="http://schemas.microsoft.com/office/drawing/2014/main" id="{744F2299-02B9-AD4C-8BA7-66957248E888}"/>
              </a:ext>
            </a:extLst>
          </p:cNvPr>
          <p:cNvGraphicFramePr/>
          <p:nvPr>
            <p:extLst>
              <p:ext uri="{D42A27DB-BD31-4B8C-83A1-F6EECF244321}">
                <p14:modId xmlns:p14="http://schemas.microsoft.com/office/powerpoint/2010/main" val="2669401854"/>
              </p:ext>
            </p:extLst>
          </p:nvPr>
        </p:nvGraphicFramePr>
        <p:xfrm>
          <a:off x="3662955" y="947538"/>
          <a:ext cx="7365600" cy="373862"/>
        </p:xfrm>
        <a:graphic>
          <a:graphicData uri="http://schemas.openxmlformats.org/drawingml/2006/chart">
            <c:chart xmlns:c="http://schemas.openxmlformats.org/drawingml/2006/chart" xmlns:r="http://schemas.openxmlformats.org/officeDocument/2006/relationships" r:id="rId11"/>
          </a:graphicData>
        </a:graphic>
      </p:graphicFrame>
      <p:sp>
        <p:nvSpPr>
          <p:cNvPr id="4" name="Slide Number Placeholder 3">
            <a:extLst>
              <a:ext uri="{FF2B5EF4-FFF2-40B4-BE49-F238E27FC236}">
                <a16:creationId xmlns:a16="http://schemas.microsoft.com/office/drawing/2014/main" id="{6F29472C-92FA-4DD8-F635-9B6A1ADACB80}"/>
              </a:ext>
            </a:extLst>
          </p:cNvPr>
          <p:cNvSpPr>
            <a:spLocks noGrp="1"/>
          </p:cNvSpPr>
          <p:nvPr>
            <p:ph type="sldNum" sz="quarter" idx="4"/>
          </p:nvPr>
        </p:nvSpPr>
        <p:spPr/>
        <p:txBody>
          <a:bodyPr/>
          <a:lstStyle/>
          <a:p>
            <a:fld id="{13DAD56E-802A-2646-A8DB-6610A51D0FC3}" type="slidenum">
              <a:rPr lang="en-IN" smtClean="0"/>
              <a:t>18</a:t>
            </a:fld>
            <a:endParaRPr lang="en-IN"/>
          </a:p>
        </p:txBody>
      </p:sp>
    </p:spTree>
    <p:extLst>
      <p:ext uri="{BB962C8B-B14F-4D97-AF65-F5344CB8AC3E}">
        <p14:creationId xmlns:p14="http://schemas.microsoft.com/office/powerpoint/2010/main" val="40815654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68A68-BC2B-415E-97C7-14B2363CD7E1}"/>
              </a:ext>
            </a:extLst>
          </p:cNvPr>
          <p:cNvSpPr>
            <a:spLocks noGrp="1"/>
          </p:cNvSpPr>
          <p:nvPr>
            <p:ph type="title"/>
          </p:nvPr>
        </p:nvSpPr>
        <p:spPr>
          <a:xfrm>
            <a:off x="70715" y="98527"/>
            <a:ext cx="9612000" cy="515041"/>
          </a:xfrm>
        </p:spPr>
        <p:txBody>
          <a:bodyPr>
            <a:normAutofit/>
          </a:bodyPr>
          <a:lstStyle/>
          <a:p>
            <a:r>
              <a:rPr lang="en-CA" b="0" dirty="0">
                <a:solidFill>
                  <a:schemeClr val="bg2"/>
                </a:solidFill>
              </a:rPr>
              <a:t>Most Important Service Quality Items</a:t>
            </a:r>
            <a:endParaRPr lang="en-CA" b="0" dirty="0"/>
          </a:p>
        </p:txBody>
      </p:sp>
      <p:sp>
        <p:nvSpPr>
          <p:cNvPr id="19" name="TextBox 18">
            <a:extLst>
              <a:ext uri="{FF2B5EF4-FFF2-40B4-BE49-F238E27FC236}">
                <a16:creationId xmlns:a16="http://schemas.microsoft.com/office/drawing/2014/main" id="{2AAF7127-777A-4D72-BFFA-F97017FCAF78}"/>
              </a:ext>
            </a:extLst>
          </p:cNvPr>
          <p:cNvSpPr txBox="1"/>
          <p:nvPr/>
        </p:nvSpPr>
        <p:spPr>
          <a:xfrm>
            <a:off x="2741962" y="3231575"/>
            <a:ext cx="1007077" cy="255389"/>
          </a:xfrm>
          <a:prstGeom prst="roundRect">
            <a:avLst/>
          </a:prstGeom>
          <a:noFill/>
          <a:ln>
            <a:noFill/>
          </a:ln>
        </p:spPr>
        <p:txBody>
          <a:bodyPr wrap="square" rtlCol="0">
            <a:spAutoFit/>
          </a:bodyPr>
          <a:lstStyle>
            <a:defPPr>
              <a:defRPr lang="en-US"/>
            </a:defPPr>
            <a:lvl1pPr marL="0" algn="l" defTabSz="914400" rtl="0" eaLnBrk="1" latinLnBrk="0" hangingPunct="1">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i="1">
                <a:solidFill>
                  <a:schemeClr val="bg1"/>
                </a:solidFill>
              </a:rPr>
              <a:t>Base: (n=400)</a:t>
            </a:r>
          </a:p>
        </p:txBody>
      </p:sp>
      <p:sp>
        <p:nvSpPr>
          <p:cNvPr id="12" name="Rectangle 11">
            <a:extLst>
              <a:ext uri="{FF2B5EF4-FFF2-40B4-BE49-F238E27FC236}">
                <a16:creationId xmlns:a16="http://schemas.microsoft.com/office/drawing/2014/main" id="{CFADECDE-00F8-4CBF-92DE-45A494A339C7}"/>
              </a:ext>
            </a:extLst>
          </p:cNvPr>
          <p:cNvSpPr/>
          <p:nvPr/>
        </p:nvSpPr>
        <p:spPr>
          <a:xfrm>
            <a:off x="456253" y="1303755"/>
            <a:ext cx="5576392" cy="4762936"/>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563EA12-1FB0-43B3-A1A3-1E13A8B3E077}"/>
              </a:ext>
            </a:extLst>
          </p:cNvPr>
          <p:cNvSpPr txBox="1"/>
          <p:nvPr/>
        </p:nvSpPr>
        <p:spPr>
          <a:xfrm>
            <a:off x="456254" y="1440520"/>
            <a:ext cx="6006092"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400" b="1" dirty="0">
                <a:solidFill>
                  <a:schemeClr val="tx1">
                    <a:lumMod val="65000"/>
                    <a:lumOff val="35000"/>
                  </a:schemeClr>
                </a:solidFill>
                <a:latin typeface="Arial" panose="020B0604020202020204" pitchFamily="34" charset="0"/>
                <a:cs typeface="Arial" panose="020B0604020202020204" pitchFamily="34" charset="0"/>
              </a:rPr>
              <a:t>Top 5 Most Important Items</a:t>
            </a:r>
            <a:endParaRPr lang="en-CA" sz="14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1E7F3270-EA33-42EE-9F09-CE96CE895EEB}"/>
              </a:ext>
            </a:extLst>
          </p:cNvPr>
          <p:cNvCxnSpPr/>
          <p:nvPr/>
        </p:nvCxnSpPr>
        <p:spPr>
          <a:xfrm flipH="1">
            <a:off x="1127292" y="2619144"/>
            <a:ext cx="10639696"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CFFA9D7-ACF8-45D3-BDAB-6C189DABDFAA}"/>
              </a:ext>
            </a:extLst>
          </p:cNvPr>
          <p:cNvSpPr txBox="1"/>
          <p:nvPr/>
        </p:nvSpPr>
        <p:spPr>
          <a:xfrm>
            <a:off x="6189657" y="1446775"/>
            <a:ext cx="5471827" cy="7386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Satisfaction with these Service Items </a:t>
            </a:r>
            <a:endParaRPr lang="en-CA" sz="900" i="1">
              <a:solidFill>
                <a:schemeClr val="tx1">
                  <a:lumMod val="65000"/>
                  <a:lumOff val="35000"/>
                </a:schemeClr>
              </a:solidFill>
              <a:latin typeface="Arial" panose="020B0604020202020204" pitchFamily="34" charset="0"/>
              <a:cs typeface="Arial" panose="020B0604020202020204" pitchFamily="34" charset="0"/>
            </a:endParaRPr>
          </a:p>
          <a:p>
            <a:pPr algn="ctr"/>
            <a:endParaRPr lang="en-CA" sz="1400" b="1">
              <a:solidFill>
                <a:schemeClr val="tx1">
                  <a:lumMod val="65000"/>
                  <a:lumOff val="35000"/>
                </a:schemeClr>
              </a:solidFill>
              <a:latin typeface="Arial" panose="020B0604020202020204" pitchFamily="34" charset="0"/>
              <a:cs typeface="Arial" panose="020B0604020202020204" pitchFamily="34" charset="0"/>
            </a:endParaRPr>
          </a:p>
          <a:p>
            <a:pPr algn="ctr"/>
            <a:endParaRPr lang="en-CA" sz="1400" b="1">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18" name="Chart 17">
            <a:extLst>
              <a:ext uri="{FF2B5EF4-FFF2-40B4-BE49-F238E27FC236}">
                <a16:creationId xmlns:a16="http://schemas.microsoft.com/office/drawing/2014/main" id="{696262C6-8195-4DAC-AF5A-A922481E0454}"/>
              </a:ext>
            </a:extLst>
          </p:cNvPr>
          <p:cNvGraphicFramePr/>
          <p:nvPr>
            <p:extLst>
              <p:ext uri="{D42A27DB-BD31-4B8C-83A1-F6EECF244321}">
                <p14:modId xmlns:p14="http://schemas.microsoft.com/office/powerpoint/2010/main" val="3791717156"/>
              </p:ext>
            </p:extLst>
          </p:nvPr>
        </p:nvGraphicFramePr>
        <p:xfrm>
          <a:off x="6259694" y="1780770"/>
          <a:ext cx="5357766" cy="3736301"/>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a:extLst>
              <a:ext uri="{FF2B5EF4-FFF2-40B4-BE49-F238E27FC236}">
                <a16:creationId xmlns:a16="http://schemas.microsoft.com/office/drawing/2014/main" id="{B4549AB2-8EF9-4616-9F39-06FE76D6CE37}"/>
              </a:ext>
            </a:extLst>
          </p:cNvPr>
          <p:cNvSpPr/>
          <p:nvPr/>
        </p:nvSpPr>
        <p:spPr>
          <a:xfrm>
            <a:off x="530898" y="5579877"/>
            <a:ext cx="5501747" cy="37306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just"/>
            <a:r>
              <a:rPr lang="en-US" sz="800" b="1" i="1">
                <a:solidFill>
                  <a:schemeClr val="tx1">
                    <a:lumMod val="85000"/>
                    <a:lumOff val="15000"/>
                  </a:schemeClr>
                </a:solidFill>
                <a:latin typeface="Arial" panose="020B0604020202020204" pitchFamily="34" charset="0"/>
                <a:cs typeface="Arial" panose="020B0604020202020204" pitchFamily="34" charset="0"/>
              </a:rPr>
              <a:t>The figure presents the proportion (%) of respondents who mentioned the item amongst the most important items based on their experience at your airport. Because respondents were able to select several items, the total of mentions may exceed 100%. </a:t>
            </a:r>
            <a:endParaRPr lang="en-US" sz="800" i="1">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5A88018-21F0-4173-AB5D-A1A2F1044F48}"/>
              </a:ext>
            </a:extLst>
          </p:cNvPr>
          <p:cNvSpPr/>
          <p:nvPr/>
        </p:nvSpPr>
        <p:spPr>
          <a:xfrm>
            <a:off x="6165779" y="5579877"/>
            <a:ext cx="5502129" cy="37306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just"/>
            <a:r>
              <a:rPr lang="en-US" sz="800" b="1" i="1">
                <a:solidFill>
                  <a:schemeClr val="tx1">
                    <a:lumMod val="85000"/>
                    <a:lumOff val="15000"/>
                  </a:schemeClr>
                </a:solidFill>
                <a:latin typeface="Arial" panose="020B0604020202020204" pitchFamily="34" charset="0"/>
                <a:cs typeface="Arial" panose="020B0604020202020204" pitchFamily="34" charset="0"/>
              </a:rPr>
              <a:t>The figure presents the average (out of 5-pt scale) for the items identified as important amongst all of the respondents who have rated the item. </a:t>
            </a:r>
            <a:endParaRPr lang="en-US" sz="800" i="1">
              <a:solidFill>
                <a:schemeClr val="tx1">
                  <a:lumMod val="85000"/>
                  <a:lumOff val="15000"/>
                </a:schemeClr>
              </a:solidFill>
              <a:latin typeface="Arial" panose="020B0604020202020204" pitchFamily="34" charset="0"/>
              <a:cs typeface="Arial" panose="020B0604020202020204" pitchFamily="34" charset="0"/>
            </a:endParaRPr>
          </a:p>
        </p:txBody>
      </p:sp>
      <p:sp>
        <p:nvSpPr>
          <p:cNvPr id="5" name="Oval 30">
            <a:extLst>
              <a:ext uri="{FF2B5EF4-FFF2-40B4-BE49-F238E27FC236}">
                <a16:creationId xmlns:a16="http://schemas.microsoft.com/office/drawing/2014/main" id="{4E658C01-2C11-4325-8EEC-326525B23D56}"/>
              </a:ext>
            </a:extLst>
          </p:cNvPr>
          <p:cNvSpPr/>
          <p:nvPr/>
        </p:nvSpPr>
        <p:spPr>
          <a:xfrm>
            <a:off x="530516" y="2001524"/>
            <a:ext cx="522514" cy="521208"/>
          </a:xfrm>
          <a:prstGeom prst="ellipse">
            <a:avLst/>
          </a:prstGeom>
          <a:noFill/>
          <a:ln w="19050">
            <a:solidFill>
              <a:srgbClr val="003A8C"/>
            </a:solidFill>
          </a:ln>
          <a:effectLst>
            <a:outerShdw blurRad="40000" dist="23000" dir="5400000" rotWithShape="0">
              <a:srgbClr val="003A8C">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fr-CA" sz="2400" b="1">
                <a:solidFill>
                  <a:srgbClr val="003A8C"/>
                </a:solidFill>
                <a:latin typeface="Arial" panose="020B0604020202020204" pitchFamily="34" charset="0"/>
                <a:cs typeface="Arial" panose="020B0604020202020204" pitchFamily="34" charset="0"/>
              </a:rPr>
              <a:t>1</a:t>
            </a:r>
          </a:p>
        </p:txBody>
      </p:sp>
      <p:sp>
        <p:nvSpPr>
          <p:cNvPr id="31" name="Oval 31">
            <a:extLst>
              <a:ext uri="{FF2B5EF4-FFF2-40B4-BE49-F238E27FC236}">
                <a16:creationId xmlns:a16="http://schemas.microsoft.com/office/drawing/2014/main" id="{9087EE7D-1E53-4B4A-937C-8C293D88DF80}"/>
              </a:ext>
            </a:extLst>
          </p:cNvPr>
          <p:cNvSpPr/>
          <p:nvPr/>
        </p:nvSpPr>
        <p:spPr>
          <a:xfrm>
            <a:off x="539883" y="2716814"/>
            <a:ext cx="522514" cy="521208"/>
          </a:xfrm>
          <a:prstGeom prst="ellipse">
            <a:avLst/>
          </a:prstGeom>
          <a:noFill/>
          <a:ln w="19050">
            <a:solidFill>
              <a:srgbClr val="003A8C"/>
            </a:solidFill>
          </a:ln>
          <a:effectLst>
            <a:outerShdw blurRad="40000" dist="23000" dir="5400000" rotWithShape="0">
              <a:srgbClr val="003A8C">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fr-CA" sz="2400" b="1">
                <a:solidFill>
                  <a:srgbClr val="003A8C"/>
                </a:solidFill>
                <a:latin typeface="Arial" panose="020B0604020202020204" pitchFamily="34" charset="0"/>
                <a:cs typeface="Arial" panose="020B0604020202020204" pitchFamily="34" charset="0"/>
              </a:rPr>
              <a:t>2</a:t>
            </a:r>
          </a:p>
        </p:txBody>
      </p:sp>
      <p:sp>
        <p:nvSpPr>
          <p:cNvPr id="32" name="Oval 32">
            <a:extLst>
              <a:ext uri="{FF2B5EF4-FFF2-40B4-BE49-F238E27FC236}">
                <a16:creationId xmlns:a16="http://schemas.microsoft.com/office/drawing/2014/main" id="{5720973E-9B9B-46C7-B1E6-7399FB8CA1C8}"/>
              </a:ext>
            </a:extLst>
          </p:cNvPr>
          <p:cNvSpPr/>
          <p:nvPr/>
        </p:nvSpPr>
        <p:spPr>
          <a:xfrm>
            <a:off x="537245" y="3438453"/>
            <a:ext cx="522514" cy="521208"/>
          </a:xfrm>
          <a:prstGeom prst="ellipse">
            <a:avLst/>
          </a:prstGeom>
          <a:noFill/>
          <a:ln w="19050">
            <a:solidFill>
              <a:srgbClr val="003A8C"/>
            </a:solidFill>
          </a:ln>
          <a:effectLst>
            <a:outerShdw blurRad="40000" dist="23000" dir="5400000" rotWithShape="0">
              <a:srgbClr val="003A8C">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fr-CA" sz="2400" b="1">
                <a:solidFill>
                  <a:srgbClr val="003A8C"/>
                </a:solidFill>
                <a:latin typeface="Arial" panose="020B0604020202020204" pitchFamily="34" charset="0"/>
                <a:cs typeface="Arial" panose="020B0604020202020204" pitchFamily="34" charset="0"/>
              </a:rPr>
              <a:t>3</a:t>
            </a:r>
          </a:p>
        </p:txBody>
      </p:sp>
      <p:sp>
        <p:nvSpPr>
          <p:cNvPr id="33" name="Oval 33">
            <a:extLst>
              <a:ext uri="{FF2B5EF4-FFF2-40B4-BE49-F238E27FC236}">
                <a16:creationId xmlns:a16="http://schemas.microsoft.com/office/drawing/2014/main" id="{18294493-9387-49FF-A8E5-72960987F64A}"/>
              </a:ext>
            </a:extLst>
          </p:cNvPr>
          <p:cNvSpPr/>
          <p:nvPr/>
        </p:nvSpPr>
        <p:spPr>
          <a:xfrm>
            <a:off x="541628" y="4165184"/>
            <a:ext cx="522514" cy="521208"/>
          </a:xfrm>
          <a:prstGeom prst="ellipse">
            <a:avLst/>
          </a:prstGeom>
          <a:noFill/>
          <a:ln w="19050">
            <a:solidFill>
              <a:srgbClr val="003A8C"/>
            </a:solidFill>
          </a:ln>
          <a:effectLst>
            <a:outerShdw blurRad="40000" dist="23000" dir="5400000" rotWithShape="0">
              <a:srgbClr val="003A8C">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fr-CA" sz="2400" b="1">
                <a:solidFill>
                  <a:srgbClr val="003A8C"/>
                </a:solidFill>
                <a:latin typeface="Arial" panose="020B0604020202020204" pitchFamily="34" charset="0"/>
                <a:cs typeface="Arial" panose="020B0604020202020204" pitchFamily="34" charset="0"/>
              </a:rPr>
              <a:t>4</a:t>
            </a:r>
          </a:p>
        </p:txBody>
      </p:sp>
      <p:sp>
        <p:nvSpPr>
          <p:cNvPr id="34" name="Oval 34">
            <a:extLst>
              <a:ext uri="{FF2B5EF4-FFF2-40B4-BE49-F238E27FC236}">
                <a16:creationId xmlns:a16="http://schemas.microsoft.com/office/drawing/2014/main" id="{A2F73DB4-073F-4C9C-A3FE-4E7FBC3F3B58}"/>
              </a:ext>
            </a:extLst>
          </p:cNvPr>
          <p:cNvSpPr/>
          <p:nvPr/>
        </p:nvSpPr>
        <p:spPr>
          <a:xfrm>
            <a:off x="537245" y="4891917"/>
            <a:ext cx="522514" cy="521208"/>
          </a:xfrm>
          <a:prstGeom prst="ellipse">
            <a:avLst/>
          </a:prstGeom>
          <a:noFill/>
          <a:ln w="19050">
            <a:solidFill>
              <a:srgbClr val="003A8C"/>
            </a:solidFill>
          </a:ln>
          <a:effectLst>
            <a:outerShdw blurRad="40000" dist="23000" dir="5400000" rotWithShape="0">
              <a:srgbClr val="003A8C">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fr-CA" sz="2400" b="1">
                <a:solidFill>
                  <a:srgbClr val="003A8C"/>
                </a:solidFill>
                <a:latin typeface="Arial" panose="020B0604020202020204" pitchFamily="34" charset="0"/>
                <a:cs typeface="Arial" panose="020B0604020202020204" pitchFamily="34" charset="0"/>
              </a:rPr>
              <a:t>5</a:t>
            </a:r>
          </a:p>
        </p:txBody>
      </p:sp>
      <p:sp>
        <p:nvSpPr>
          <p:cNvPr id="6" name="TextBox 5">
            <a:extLst>
              <a:ext uri="{FF2B5EF4-FFF2-40B4-BE49-F238E27FC236}">
                <a16:creationId xmlns:a16="http://schemas.microsoft.com/office/drawing/2014/main" id="{B2FA6F21-0B39-4220-8EBD-3083698A3D40}"/>
              </a:ext>
            </a:extLst>
          </p:cNvPr>
          <p:cNvSpPr txBox="1"/>
          <p:nvPr/>
        </p:nvSpPr>
        <p:spPr>
          <a:xfrm>
            <a:off x="1138343" y="1969741"/>
            <a:ext cx="3436303" cy="58477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65000"/>
                    <a:lumOff val="35000"/>
                  </a:schemeClr>
                </a:solidFill>
                <a:latin typeface="Arial" panose="020B0604020202020204" pitchFamily="34" charset="0"/>
                <a:cs typeface="Arial" panose="020B0604020202020204" pitchFamily="34" charset="0"/>
              </a:rPr>
              <a:t>Wi-Fi service quality</a:t>
            </a:r>
          </a:p>
        </p:txBody>
      </p:sp>
      <p:sp>
        <p:nvSpPr>
          <p:cNvPr id="35" name="TextBox 34">
            <a:extLst>
              <a:ext uri="{FF2B5EF4-FFF2-40B4-BE49-F238E27FC236}">
                <a16:creationId xmlns:a16="http://schemas.microsoft.com/office/drawing/2014/main" id="{96A4E635-A7FD-459C-B6FA-CF34C7B1966B}"/>
              </a:ext>
            </a:extLst>
          </p:cNvPr>
          <p:cNvSpPr txBox="1"/>
          <p:nvPr/>
        </p:nvSpPr>
        <p:spPr>
          <a:xfrm>
            <a:off x="1138342" y="2685031"/>
            <a:ext cx="3436303" cy="58477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65000"/>
                    <a:lumOff val="35000"/>
                  </a:schemeClr>
                </a:solidFill>
                <a:latin typeface="Arial" panose="020B0604020202020204" pitchFamily="34" charset="0"/>
                <a:cs typeface="Arial" panose="020B0604020202020204" pitchFamily="34" charset="0"/>
              </a:rPr>
              <a:t>Ease of going through security screening</a:t>
            </a:r>
          </a:p>
        </p:txBody>
      </p:sp>
      <p:sp>
        <p:nvSpPr>
          <p:cNvPr id="36" name="TextBox 35">
            <a:extLst>
              <a:ext uri="{FF2B5EF4-FFF2-40B4-BE49-F238E27FC236}">
                <a16:creationId xmlns:a16="http://schemas.microsoft.com/office/drawing/2014/main" id="{4D8970A6-0CC5-43CF-9393-26343CD1794F}"/>
              </a:ext>
            </a:extLst>
          </p:cNvPr>
          <p:cNvSpPr txBox="1"/>
          <p:nvPr/>
        </p:nvSpPr>
        <p:spPr>
          <a:xfrm>
            <a:off x="1127292" y="3406670"/>
            <a:ext cx="3436303" cy="58477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65000"/>
                    <a:lumOff val="35000"/>
                  </a:schemeClr>
                </a:solidFill>
                <a:latin typeface="Arial" panose="020B0604020202020204" pitchFamily="34" charset="0"/>
                <a:cs typeface="Arial" panose="020B0604020202020204" pitchFamily="34" charset="0"/>
              </a:rPr>
              <a:t>Restaurants/bars/cafés</a:t>
            </a:r>
          </a:p>
        </p:txBody>
      </p:sp>
      <p:sp>
        <p:nvSpPr>
          <p:cNvPr id="37" name="TextBox 36">
            <a:extLst>
              <a:ext uri="{FF2B5EF4-FFF2-40B4-BE49-F238E27FC236}">
                <a16:creationId xmlns:a16="http://schemas.microsoft.com/office/drawing/2014/main" id="{A20AC94E-E5BB-42F6-8EF2-1834A7D0B404}"/>
              </a:ext>
            </a:extLst>
          </p:cNvPr>
          <p:cNvSpPr txBox="1"/>
          <p:nvPr/>
        </p:nvSpPr>
        <p:spPr>
          <a:xfrm>
            <a:off x="1127292" y="4133401"/>
            <a:ext cx="3436303" cy="58477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65000"/>
                    <a:lumOff val="35000"/>
                  </a:schemeClr>
                </a:solidFill>
                <a:latin typeface="Arial" panose="020B0604020202020204" pitchFamily="34" charset="0"/>
                <a:cs typeface="Arial" panose="020B0604020202020204" pitchFamily="34" charset="0"/>
              </a:rPr>
              <a:t>Ease of getting to the airport</a:t>
            </a:r>
          </a:p>
        </p:txBody>
      </p:sp>
      <p:sp>
        <p:nvSpPr>
          <p:cNvPr id="38" name="TextBox 37">
            <a:extLst>
              <a:ext uri="{FF2B5EF4-FFF2-40B4-BE49-F238E27FC236}">
                <a16:creationId xmlns:a16="http://schemas.microsoft.com/office/drawing/2014/main" id="{9D4D37C6-16E2-49C4-A278-681EBEA9B910}"/>
              </a:ext>
            </a:extLst>
          </p:cNvPr>
          <p:cNvSpPr txBox="1"/>
          <p:nvPr/>
        </p:nvSpPr>
        <p:spPr>
          <a:xfrm>
            <a:off x="1127292" y="4860134"/>
            <a:ext cx="3436303" cy="58477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65000"/>
                    <a:lumOff val="35000"/>
                  </a:schemeClr>
                </a:solidFill>
                <a:latin typeface="Arial" panose="020B0604020202020204" pitchFamily="34" charset="0"/>
                <a:cs typeface="Arial" panose="020B0604020202020204" pitchFamily="34" charset="0"/>
              </a:rPr>
              <a:t>Comfort of waiting at the gate areas</a:t>
            </a:r>
          </a:p>
        </p:txBody>
      </p:sp>
      <p:sp>
        <p:nvSpPr>
          <p:cNvPr id="25" name="TextBox 24">
            <a:extLst>
              <a:ext uri="{FF2B5EF4-FFF2-40B4-BE49-F238E27FC236}">
                <a16:creationId xmlns:a16="http://schemas.microsoft.com/office/drawing/2014/main" id="{CC3AE865-A825-4294-8932-12C5496246CC}"/>
              </a:ext>
            </a:extLst>
          </p:cNvPr>
          <p:cNvSpPr txBox="1"/>
          <p:nvPr/>
        </p:nvSpPr>
        <p:spPr>
          <a:xfrm>
            <a:off x="4731658" y="2077462"/>
            <a:ext cx="834013" cy="3657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b="1">
                <a:solidFill>
                  <a:schemeClr val="tx1">
                    <a:lumMod val="65000"/>
                    <a:lumOff val="35000"/>
                  </a:schemeClr>
                </a:solidFill>
                <a:latin typeface="Arial" panose="020B0604020202020204" pitchFamily="34" charset="0"/>
                <a:cs typeface="Arial" panose="020B0604020202020204" pitchFamily="34" charset="0"/>
              </a:rPr>
              <a:t>32%</a:t>
            </a:r>
          </a:p>
        </p:txBody>
      </p:sp>
      <p:sp>
        <p:nvSpPr>
          <p:cNvPr id="40" name="TextBox 39">
            <a:extLst>
              <a:ext uri="{FF2B5EF4-FFF2-40B4-BE49-F238E27FC236}">
                <a16:creationId xmlns:a16="http://schemas.microsoft.com/office/drawing/2014/main" id="{AD5BF837-1B02-445C-9910-39735F83D2BF}"/>
              </a:ext>
            </a:extLst>
          </p:cNvPr>
          <p:cNvSpPr txBox="1"/>
          <p:nvPr/>
        </p:nvSpPr>
        <p:spPr>
          <a:xfrm>
            <a:off x="4731657" y="2792752"/>
            <a:ext cx="834013" cy="3657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b="1">
                <a:solidFill>
                  <a:schemeClr val="tx1">
                    <a:lumMod val="65000"/>
                    <a:lumOff val="35000"/>
                  </a:schemeClr>
                </a:solidFill>
                <a:latin typeface="Arial" panose="020B0604020202020204" pitchFamily="34" charset="0"/>
                <a:cs typeface="Arial" panose="020B0604020202020204" pitchFamily="34" charset="0"/>
              </a:rPr>
              <a:t>19%</a:t>
            </a:r>
          </a:p>
        </p:txBody>
      </p:sp>
      <p:sp>
        <p:nvSpPr>
          <p:cNvPr id="41" name="TextBox 40">
            <a:extLst>
              <a:ext uri="{FF2B5EF4-FFF2-40B4-BE49-F238E27FC236}">
                <a16:creationId xmlns:a16="http://schemas.microsoft.com/office/drawing/2014/main" id="{61EAC210-497D-4A32-B123-7723BF44FB01}"/>
              </a:ext>
            </a:extLst>
          </p:cNvPr>
          <p:cNvSpPr txBox="1"/>
          <p:nvPr/>
        </p:nvSpPr>
        <p:spPr>
          <a:xfrm>
            <a:off x="4731655" y="3514391"/>
            <a:ext cx="834013" cy="3657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b="1">
                <a:solidFill>
                  <a:schemeClr val="tx1">
                    <a:lumMod val="65000"/>
                    <a:lumOff val="35000"/>
                  </a:schemeClr>
                </a:solidFill>
                <a:latin typeface="Arial" panose="020B0604020202020204" pitchFamily="34" charset="0"/>
                <a:cs typeface="Arial" panose="020B0604020202020204" pitchFamily="34" charset="0"/>
              </a:rPr>
              <a:t>18%</a:t>
            </a:r>
          </a:p>
        </p:txBody>
      </p:sp>
      <p:sp>
        <p:nvSpPr>
          <p:cNvPr id="42" name="TextBox 41">
            <a:extLst>
              <a:ext uri="{FF2B5EF4-FFF2-40B4-BE49-F238E27FC236}">
                <a16:creationId xmlns:a16="http://schemas.microsoft.com/office/drawing/2014/main" id="{BE9D852C-E302-47B7-8CA5-850D4AF54637}"/>
              </a:ext>
            </a:extLst>
          </p:cNvPr>
          <p:cNvSpPr txBox="1"/>
          <p:nvPr/>
        </p:nvSpPr>
        <p:spPr>
          <a:xfrm>
            <a:off x="4739436" y="4241122"/>
            <a:ext cx="834013" cy="3657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b="1">
                <a:solidFill>
                  <a:schemeClr val="tx1">
                    <a:lumMod val="65000"/>
                    <a:lumOff val="35000"/>
                  </a:schemeClr>
                </a:solidFill>
                <a:latin typeface="Arial" panose="020B0604020202020204" pitchFamily="34" charset="0"/>
                <a:cs typeface="Arial" panose="020B0604020202020204" pitchFamily="34" charset="0"/>
              </a:rPr>
              <a:t>15%</a:t>
            </a:r>
          </a:p>
        </p:txBody>
      </p:sp>
      <p:sp>
        <p:nvSpPr>
          <p:cNvPr id="43" name="TextBox 42">
            <a:extLst>
              <a:ext uri="{FF2B5EF4-FFF2-40B4-BE49-F238E27FC236}">
                <a16:creationId xmlns:a16="http://schemas.microsoft.com/office/drawing/2014/main" id="{1BA680EA-7B59-4462-8EAC-98FA1508A486}"/>
              </a:ext>
            </a:extLst>
          </p:cNvPr>
          <p:cNvSpPr txBox="1"/>
          <p:nvPr/>
        </p:nvSpPr>
        <p:spPr>
          <a:xfrm>
            <a:off x="4739436" y="4967855"/>
            <a:ext cx="834013" cy="3657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b="1">
                <a:solidFill>
                  <a:schemeClr val="tx1">
                    <a:lumMod val="65000"/>
                    <a:lumOff val="35000"/>
                  </a:schemeClr>
                </a:solidFill>
                <a:latin typeface="Arial" panose="020B0604020202020204" pitchFamily="34" charset="0"/>
                <a:cs typeface="Arial" panose="020B0604020202020204" pitchFamily="34" charset="0"/>
              </a:rPr>
              <a:t>15%</a:t>
            </a:r>
          </a:p>
        </p:txBody>
      </p:sp>
      <p:cxnSp>
        <p:nvCxnSpPr>
          <p:cNvPr id="46" name="Straight Connector 45">
            <a:extLst>
              <a:ext uri="{FF2B5EF4-FFF2-40B4-BE49-F238E27FC236}">
                <a16:creationId xmlns:a16="http://schemas.microsoft.com/office/drawing/2014/main" id="{6569D083-69CD-4F4D-A0BC-D7AED42FEBAF}"/>
              </a:ext>
            </a:extLst>
          </p:cNvPr>
          <p:cNvCxnSpPr/>
          <p:nvPr/>
        </p:nvCxnSpPr>
        <p:spPr>
          <a:xfrm flipH="1">
            <a:off x="1127292" y="3335692"/>
            <a:ext cx="10639696"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434C540-1C9C-4471-85C1-41ECA963ABFC}"/>
              </a:ext>
            </a:extLst>
          </p:cNvPr>
          <p:cNvCxnSpPr/>
          <p:nvPr/>
        </p:nvCxnSpPr>
        <p:spPr>
          <a:xfrm flipH="1">
            <a:off x="1142498" y="4062423"/>
            <a:ext cx="10639696"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20E489C7-8B40-4A83-A2D2-235118C19109}"/>
              </a:ext>
            </a:extLst>
          </p:cNvPr>
          <p:cNvCxnSpPr/>
          <p:nvPr/>
        </p:nvCxnSpPr>
        <p:spPr>
          <a:xfrm flipH="1">
            <a:off x="1142498" y="4789154"/>
            <a:ext cx="10639696"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7" name="Slide Number Placeholder 6">
            <a:extLst>
              <a:ext uri="{FF2B5EF4-FFF2-40B4-BE49-F238E27FC236}">
                <a16:creationId xmlns:a16="http://schemas.microsoft.com/office/drawing/2014/main" id="{7E695ECB-D941-2D89-5895-6295E87E9A47}"/>
              </a:ext>
            </a:extLst>
          </p:cNvPr>
          <p:cNvSpPr>
            <a:spLocks noGrp="1"/>
          </p:cNvSpPr>
          <p:nvPr>
            <p:ph type="sldNum" sz="quarter" idx="4"/>
          </p:nvPr>
        </p:nvSpPr>
        <p:spPr/>
        <p:txBody>
          <a:bodyPr/>
          <a:lstStyle/>
          <a:p>
            <a:fld id="{13DAD56E-802A-2646-A8DB-6610A51D0FC3}" type="slidenum">
              <a:rPr lang="en-IN" smtClean="0"/>
              <a:t>19</a:t>
            </a:fld>
            <a:endParaRPr lang="en-IN"/>
          </a:p>
        </p:txBody>
      </p:sp>
    </p:spTree>
    <p:extLst>
      <p:ext uri="{BB962C8B-B14F-4D97-AF65-F5344CB8AC3E}">
        <p14:creationId xmlns:p14="http://schemas.microsoft.com/office/powerpoint/2010/main" val="22374927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Rectangle 449">
            <a:extLst>
              <a:ext uri="{FF2B5EF4-FFF2-40B4-BE49-F238E27FC236}">
                <a16:creationId xmlns:a16="http://schemas.microsoft.com/office/drawing/2014/main" id="{8C692BC9-A0A7-4EC0-A4EC-64F296674671}"/>
              </a:ext>
            </a:extLst>
          </p:cNvPr>
          <p:cNvSpPr/>
          <p:nvPr/>
        </p:nvSpPr>
        <p:spPr>
          <a:xfrm>
            <a:off x="2589037" y="4512742"/>
            <a:ext cx="7020000" cy="1840593"/>
          </a:xfrm>
          <a:prstGeom prst="rect">
            <a:avLst/>
          </a:prstGeom>
          <a:solidFill>
            <a:schemeClr val="bg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30" name="Rectangle 429">
            <a:extLst>
              <a:ext uri="{FF2B5EF4-FFF2-40B4-BE49-F238E27FC236}">
                <a16:creationId xmlns:a16="http://schemas.microsoft.com/office/drawing/2014/main" id="{B4574EDF-AC5C-4285-B1C9-C8E215A30B11}"/>
              </a:ext>
            </a:extLst>
          </p:cNvPr>
          <p:cNvSpPr/>
          <p:nvPr/>
        </p:nvSpPr>
        <p:spPr>
          <a:xfrm>
            <a:off x="9699976" y="1968162"/>
            <a:ext cx="2070000" cy="2160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6E775819-6A15-4682-B6E6-932A55A3DB05}"/>
              </a:ext>
            </a:extLst>
          </p:cNvPr>
          <p:cNvSpPr/>
          <p:nvPr/>
        </p:nvSpPr>
        <p:spPr>
          <a:xfrm>
            <a:off x="428097" y="1259840"/>
            <a:ext cx="11332232" cy="62964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Overall Satisfaction: 3.71</a:t>
            </a:r>
            <a:endParaRPr kumimoji="0" lang="en-CA"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03" name="Title 1">
            <a:extLst>
              <a:ext uri="{FF2B5EF4-FFF2-40B4-BE49-F238E27FC236}">
                <a16:creationId xmlns:a16="http://schemas.microsoft.com/office/drawing/2014/main" id="{239AED28-A51D-44B7-A39A-499141173D95}"/>
              </a:ext>
            </a:extLst>
          </p:cNvPr>
          <p:cNvSpPr>
            <a:spLocks noGrp="1"/>
          </p:cNvSpPr>
          <p:nvPr>
            <p:ph type="title"/>
          </p:nvPr>
        </p:nvSpPr>
        <p:spPr>
          <a:xfrm>
            <a:off x="537245" y="148009"/>
            <a:ext cx="9612000" cy="523966"/>
          </a:xfrm>
        </p:spPr>
        <p:txBody>
          <a:bodyPr>
            <a:normAutofit/>
          </a:bodyPr>
          <a:lstStyle/>
          <a:p>
            <a:pPr>
              <a:spcAft>
                <a:spcPts val="600"/>
              </a:spcAft>
            </a:pPr>
            <a:r>
              <a:rPr lang="en-CA" b="1" dirty="0"/>
              <a:t>JKIA- Airport Performance Q1 F</a:t>
            </a:r>
            <a:r>
              <a:rPr lang="en-CA" dirty="0"/>
              <a:t>Y2324</a:t>
            </a:r>
            <a:endParaRPr lang="en-CA" b="0" dirty="0">
              <a:solidFill>
                <a:srgbClr val="5692C9"/>
              </a:solidFill>
            </a:endParaRPr>
          </a:p>
        </p:txBody>
      </p:sp>
      <p:sp>
        <p:nvSpPr>
          <p:cNvPr id="206" name="Rectangle 205">
            <a:extLst>
              <a:ext uri="{FF2B5EF4-FFF2-40B4-BE49-F238E27FC236}">
                <a16:creationId xmlns:a16="http://schemas.microsoft.com/office/drawing/2014/main" id="{87AEF25F-3634-4845-98F4-1C76075464BA}"/>
              </a:ext>
            </a:extLst>
          </p:cNvPr>
          <p:cNvSpPr/>
          <p:nvPr/>
        </p:nvSpPr>
        <p:spPr>
          <a:xfrm>
            <a:off x="2589037" y="1968162"/>
            <a:ext cx="7020000" cy="243464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17" name="Rectangle 416">
            <a:extLst>
              <a:ext uri="{FF2B5EF4-FFF2-40B4-BE49-F238E27FC236}">
                <a16:creationId xmlns:a16="http://schemas.microsoft.com/office/drawing/2014/main" id="{87C4C54E-B833-4569-8034-3DCA154A6CF8}"/>
              </a:ext>
            </a:extLst>
          </p:cNvPr>
          <p:cNvSpPr/>
          <p:nvPr/>
        </p:nvSpPr>
        <p:spPr>
          <a:xfrm>
            <a:off x="428097" y="1968162"/>
            <a:ext cx="2070000" cy="216000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18" name="Rectangle 417">
            <a:extLst>
              <a:ext uri="{FF2B5EF4-FFF2-40B4-BE49-F238E27FC236}">
                <a16:creationId xmlns:a16="http://schemas.microsoft.com/office/drawing/2014/main" id="{B335986E-A58B-4277-B940-079B770D6C39}"/>
              </a:ext>
            </a:extLst>
          </p:cNvPr>
          <p:cNvSpPr/>
          <p:nvPr/>
        </p:nvSpPr>
        <p:spPr>
          <a:xfrm>
            <a:off x="428097" y="4211335"/>
            <a:ext cx="2070000" cy="2142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428" name="Chart 427">
            <a:extLst>
              <a:ext uri="{FF2B5EF4-FFF2-40B4-BE49-F238E27FC236}">
                <a16:creationId xmlns:a16="http://schemas.microsoft.com/office/drawing/2014/main" id="{5C4AADB2-8CC5-4A97-BE00-114324705AFB}"/>
              </a:ext>
            </a:extLst>
          </p:cNvPr>
          <p:cNvGraphicFramePr/>
          <p:nvPr>
            <p:extLst>
              <p:ext uri="{D42A27DB-BD31-4B8C-83A1-F6EECF244321}">
                <p14:modId xmlns:p14="http://schemas.microsoft.com/office/powerpoint/2010/main" val="4181966641"/>
              </p:ext>
            </p:extLst>
          </p:nvPr>
        </p:nvGraphicFramePr>
        <p:xfrm>
          <a:off x="420041" y="4769732"/>
          <a:ext cx="2010718" cy="15897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9" name="Chart 428">
            <a:extLst>
              <a:ext uri="{FF2B5EF4-FFF2-40B4-BE49-F238E27FC236}">
                <a16:creationId xmlns:a16="http://schemas.microsoft.com/office/drawing/2014/main" id="{7BCA8847-089E-4B4F-B727-63AF2FFD7B76}"/>
              </a:ext>
            </a:extLst>
          </p:cNvPr>
          <p:cNvGraphicFramePr/>
          <p:nvPr>
            <p:extLst>
              <p:ext uri="{D42A27DB-BD31-4B8C-83A1-F6EECF244321}">
                <p14:modId xmlns:p14="http://schemas.microsoft.com/office/powerpoint/2010/main" val="1855250072"/>
              </p:ext>
            </p:extLst>
          </p:nvPr>
        </p:nvGraphicFramePr>
        <p:xfrm>
          <a:off x="9678898" y="2502529"/>
          <a:ext cx="2088791" cy="1589724"/>
        </p:xfrm>
        <a:graphic>
          <a:graphicData uri="http://schemas.openxmlformats.org/drawingml/2006/chart">
            <c:chart xmlns:c="http://schemas.openxmlformats.org/drawingml/2006/chart" xmlns:r="http://schemas.openxmlformats.org/officeDocument/2006/relationships" r:id="rId4"/>
          </a:graphicData>
        </a:graphic>
      </p:graphicFrame>
      <p:sp>
        <p:nvSpPr>
          <p:cNvPr id="431" name="TextBox 430">
            <a:extLst>
              <a:ext uri="{FF2B5EF4-FFF2-40B4-BE49-F238E27FC236}">
                <a16:creationId xmlns:a16="http://schemas.microsoft.com/office/drawing/2014/main" id="{F87D8B6B-E97E-42DF-B9B4-3EB4A82A0D18}"/>
              </a:ext>
            </a:extLst>
          </p:cNvPr>
          <p:cNvSpPr txBox="1"/>
          <p:nvPr/>
        </p:nvSpPr>
        <p:spPr>
          <a:xfrm>
            <a:off x="420042" y="1979171"/>
            <a:ext cx="2063624"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2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Overall Satisfaction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CA" sz="12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by Traffic Type</a:t>
            </a:r>
          </a:p>
        </p:txBody>
      </p:sp>
      <p:sp>
        <p:nvSpPr>
          <p:cNvPr id="432" name="TextBox 431">
            <a:extLst>
              <a:ext uri="{FF2B5EF4-FFF2-40B4-BE49-F238E27FC236}">
                <a16:creationId xmlns:a16="http://schemas.microsoft.com/office/drawing/2014/main" id="{7D62267B-1ED3-4E1F-A561-E2F6274B462F}"/>
              </a:ext>
            </a:extLst>
          </p:cNvPr>
          <p:cNvSpPr txBox="1"/>
          <p:nvPr/>
        </p:nvSpPr>
        <p:spPr>
          <a:xfrm>
            <a:off x="9699976" y="1978963"/>
            <a:ext cx="2060353"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2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Overall Experience by Emotional State</a:t>
            </a:r>
          </a:p>
        </p:txBody>
      </p:sp>
      <p:sp>
        <p:nvSpPr>
          <p:cNvPr id="433" name="Rectangle 432">
            <a:extLst>
              <a:ext uri="{FF2B5EF4-FFF2-40B4-BE49-F238E27FC236}">
                <a16:creationId xmlns:a16="http://schemas.microsoft.com/office/drawing/2014/main" id="{50745B3B-B1A2-463C-A83A-8E062AFA2E7E}"/>
              </a:ext>
            </a:extLst>
          </p:cNvPr>
          <p:cNvSpPr/>
          <p:nvPr/>
        </p:nvSpPr>
        <p:spPr>
          <a:xfrm>
            <a:off x="9699976" y="4211335"/>
            <a:ext cx="2070000" cy="2142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23" name="TextBox 222">
            <a:extLst>
              <a:ext uri="{FF2B5EF4-FFF2-40B4-BE49-F238E27FC236}">
                <a16:creationId xmlns:a16="http://schemas.microsoft.com/office/drawing/2014/main" id="{BCBE4A98-6F0A-430B-82DF-DDE56F0FA15A}"/>
              </a:ext>
            </a:extLst>
          </p:cNvPr>
          <p:cNvSpPr txBox="1"/>
          <p:nvPr/>
        </p:nvSpPr>
        <p:spPr>
          <a:xfrm>
            <a:off x="2529542" y="1980427"/>
            <a:ext cx="461665" cy="2424938"/>
          </a:xfrm>
          <a:prstGeom prst="rect">
            <a:avLst/>
          </a:prstGeom>
          <a:noFill/>
        </p:spPr>
        <p:txBody>
          <a:bodyPr vert="vert270"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b="1" u="none" strike="noStrike" kern="1200" cap="none" spc="0" normalizeH="0" baseline="0" noProof="0" dirty="0">
                <a:ln>
                  <a:noFill/>
                </a:ln>
                <a:solidFill>
                  <a:srgbClr val="003A8C"/>
                </a:solidFill>
                <a:effectLst/>
                <a:uLnTx/>
                <a:uFillTx/>
                <a:latin typeface="Arial Black" panose="020B0A04020102020204" pitchFamily="34" charset="0"/>
                <a:cs typeface="Arial" panose="020B0604020202020204" pitchFamily="34" charset="0"/>
              </a:rPr>
              <a:t>Category Scores</a:t>
            </a:r>
          </a:p>
        </p:txBody>
      </p:sp>
      <p:sp>
        <p:nvSpPr>
          <p:cNvPr id="454" name="TextBox 453">
            <a:extLst>
              <a:ext uri="{FF2B5EF4-FFF2-40B4-BE49-F238E27FC236}">
                <a16:creationId xmlns:a16="http://schemas.microsoft.com/office/drawing/2014/main" id="{F9F99FC0-AA83-4508-9737-50D3D3D7B6E6}"/>
              </a:ext>
            </a:extLst>
          </p:cNvPr>
          <p:cNvSpPr txBox="1"/>
          <p:nvPr/>
        </p:nvSpPr>
        <p:spPr>
          <a:xfrm>
            <a:off x="2529542" y="4502679"/>
            <a:ext cx="461665" cy="1828819"/>
          </a:xfrm>
          <a:prstGeom prst="rect">
            <a:avLst/>
          </a:prstGeom>
          <a:noFill/>
        </p:spPr>
        <p:txBody>
          <a:bodyPr vert="vert270"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b="1" u="none" strike="noStrike" kern="1200" cap="none" spc="0" normalizeH="0" baseline="0" noProof="0">
                <a:ln>
                  <a:noFill/>
                </a:ln>
                <a:solidFill>
                  <a:srgbClr val="003A8C"/>
                </a:solidFill>
                <a:effectLst/>
                <a:uLnTx/>
                <a:uFillTx/>
                <a:latin typeface="Arial Black" panose="020B0A04020102020204" pitchFamily="34" charset="0"/>
                <a:cs typeface="Arial" panose="020B0604020202020204" pitchFamily="34" charset="0"/>
              </a:rPr>
              <a:t>ASQ Indexes</a:t>
            </a:r>
          </a:p>
        </p:txBody>
      </p:sp>
      <p:sp>
        <p:nvSpPr>
          <p:cNvPr id="128" name="TextBox 127">
            <a:extLst>
              <a:ext uri="{FF2B5EF4-FFF2-40B4-BE49-F238E27FC236}">
                <a16:creationId xmlns:a16="http://schemas.microsoft.com/office/drawing/2014/main" id="{06C57E9D-3B0D-419C-8105-7C659D06E79A}"/>
              </a:ext>
            </a:extLst>
          </p:cNvPr>
          <p:cNvSpPr txBox="1"/>
          <p:nvPr/>
        </p:nvSpPr>
        <p:spPr>
          <a:xfrm>
            <a:off x="416461" y="4224894"/>
            <a:ext cx="2067204"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200" b="1" i="0" u="none" strike="noStrike" kern="1200" cap="none" spc="0" normalizeH="0" baseline="0" noProof="0">
                <a:ln>
                  <a:noFill/>
                </a:ln>
                <a:solidFill>
                  <a:srgbClr val="003A8C"/>
                </a:solidFill>
                <a:effectLst/>
                <a:uLnTx/>
                <a:uFillTx/>
                <a:latin typeface="Arial" panose="020B0604020202020204" pitchFamily="34" charset="0"/>
                <a:cs typeface="Arial" panose="020B0604020202020204" pitchFamily="34" charset="0"/>
              </a:rPr>
              <a:t>Overall Satisfaction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CA" sz="1200" b="1" i="0" u="none" strike="noStrike" kern="1200" cap="none" spc="0" normalizeH="0" baseline="0" noProof="0">
                <a:ln>
                  <a:noFill/>
                </a:ln>
                <a:solidFill>
                  <a:srgbClr val="003A8C"/>
                </a:solidFill>
                <a:effectLst/>
                <a:uLnTx/>
                <a:uFillTx/>
                <a:latin typeface="Arial" panose="020B0604020202020204" pitchFamily="34" charset="0"/>
                <a:cs typeface="Arial" panose="020B0604020202020204" pitchFamily="34" charset="0"/>
              </a:rPr>
              <a:t>by Reason to Travel</a:t>
            </a:r>
          </a:p>
        </p:txBody>
      </p:sp>
      <p:graphicFrame>
        <p:nvGraphicFramePr>
          <p:cNvPr id="129" name="Chart 128">
            <a:extLst>
              <a:ext uri="{FF2B5EF4-FFF2-40B4-BE49-F238E27FC236}">
                <a16:creationId xmlns:a16="http://schemas.microsoft.com/office/drawing/2014/main" id="{852AF658-F53F-4BCF-AB5B-52F91DDE67D6}"/>
              </a:ext>
            </a:extLst>
          </p:cNvPr>
          <p:cNvGraphicFramePr/>
          <p:nvPr>
            <p:extLst>
              <p:ext uri="{D42A27DB-BD31-4B8C-83A1-F6EECF244321}">
                <p14:modId xmlns:p14="http://schemas.microsoft.com/office/powerpoint/2010/main" val="3420343228"/>
              </p:ext>
            </p:extLst>
          </p:nvPr>
        </p:nvGraphicFramePr>
        <p:xfrm>
          <a:off x="411927" y="2466690"/>
          <a:ext cx="2119901" cy="14666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0" name="Chart 129">
            <a:extLst>
              <a:ext uri="{FF2B5EF4-FFF2-40B4-BE49-F238E27FC236}">
                <a16:creationId xmlns:a16="http://schemas.microsoft.com/office/drawing/2014/main" id="{E4E1D2AA-67C5-43C8-8E0B-9882F7E0B1F4}"/>
              </a:ext>
            </a:extLst>
          </p:cNvPr>
          <p:cNvGraphicFramePr/>
          <p:nvPr>
            <p:extLst>
              <p:ext uri="{D42A27DB-BD31-4B8C-83A1-F6EECF244321}">
                <p14:modId xmlns:p14="http://schemas.microsoft.com/office/powerpoint/2010/main" val="4065573048"/>
              </p:ext>
            </p:extLst>
          </p:nvPr>
        </p:nvGraphicFramePr>
        <p:xfrm>
          <a:off x="9688339" y="4603461"/>
          <a:ext cx="2081637" cy="1790433"/>
        </p:xfrm>
        <a:graphic>
          <a:graphicData uri="http://schemas.openxmlformats.org/drawingml/2006/chart">
            <c:chart xmlns:c="http://schemas.openxmlformats.org/drawingml/2006/chart" xmlns:r="http://schemas.openxmlformats.org/officeDocument/2006/relationships" r:id="rId6"/>
          </a:graphicData>
        </a:graphic>
      </p:graphicFrame>
      <p:cxnSp>
        <p:nvCxnSpPr>
          <p:cNvPr id="451" name="Straight Connector 450">
            <a:extLst>
              <a:ext uri="{FF2B5EF4-FFF2-40B4-BE49-F238E27FC236}">
                <a16:creationId xmlns:a16="http://schemas.microsoft.com/office/drawing/2014/main" id="{A739BEE1-15DF-4975-819C-4FFA78B881DA}"/>
              </a:ext>
            </a:extLst>
          </p:cNvPr>
          <p:cNvCxnSpPr/>
          <p:nvPr/>
        </p:nvCxnSpPr>
        <p:spPr>
          <a:xfrm flipH="1">
            <a:off x="3039269" y="3167253"/>
            <a:ext cx="0" cy="2628000"/>
          </a:xfrm>
          <a:prstGeom prst="line">
            <a:avLst/>
          </a:prstGeom>
          <a:ln w="12700">
            <a:solidFill>
              <a:schemeClr val="bg2"/>
            </a:solidFill>
            <a:prstDash val="dash"/>
          </a:ln>
        </p:spPr>
        <p:style>
          <a:lnRef idx="1">
            <a:schemeClr val="accent6"/>
          </a:lnRef>
          <a:fillRef idx="0">
            <a:schemeClr val="accent6"/>
          </a:fillRef>
          <a:effectRef idx="0">
            <a:schemeClr val="accent6"/>
          </a:effectRef>
          <a:fontRef idx="minor">
            <a:schemeClr val="tx1"/>
          </a:fontRef>
        </p:style>
      </p:cxnSp>
      <p:cxnSp>
        <p:nvCxnSpPr>
          <p:cNvPr id="452" name="Straight Connector 451">
            <a:extLst>
              <a:ext uri="{FF2B5EF4-FFF2-40B4-BE49-F238E27FC236}">
                <a16:creationId xmlns:a16="http://schemas.microsoft.com/office/drawing/2014/main" id="{4E4B3C55-F5BA-4052-93BB-D33480538FA9}"/>
              </a:ext>
            </a:extLst>
          </p:cNvPr>
          <p:cNvCxnSpPr/>
          <p:nvPr/>
        </p:nvCxnSpPr>
        <p:spPr>
          <a:xfrm flipH="1">
            <a:off x="9432583" y="3187573"/>
            <a:ext cx="0" cy="2628000"/>
          </a:xfrm>
          <a:prstGeom prst="line">
            <a:avLst/>
          </a:prstGeom>
          <a:ln w="12700">
            <a:solidFill>
              <a:schemeClr val="bg2"/>
            </a:solidFill>
            <a:prstDash val="dash"/>
          </a:ln>
        </p:spPr>
        <p:style>
          <a:lnRef idx="1">
            <a:schemeClr val="accent6"/>
          </a:lnRef>
          <a:fillRef idx="0">
            <a:schemeClr val="accent6"/>
          </a:fillRef>
          <a:effectRef idx="0">
            <a:schemeClr val="accent6"/>
          </a:effectRef>
          <a:fontRef idx="minor">
            <a:schemeClr val="tx1"/>
          </a:fontRef>
        </p:style>
      </p:cxnSp>
      <p:cxnSp>
        <p:nvCxnSpPr>
          <p:cNvPr id="453" name="Straight Connector 452">
            <a:extLst>
              <a:ext uri="{FF2B5EF4-FFF2-40B4-BE49-F238E27FC236}">
                <a16:creationId xmlns:a16="http://schemas.microsoft.com/office/drawing/2014/main" id="{7527FA3B-0FC8-4CF9-9907-46B4933D2E31}"/>
              </a:ext>
            </a:extLst>
          </p:cNvPr>
          <p:cNvCxnSpPr/>
          <p:nvPr/>
        </p:nvCxnSpPr>
        <p:spPr>
          <a:xfrm flipH="1">
            <a:off x="3035300" y="5828297"/>
            <a:ext cx="6400800" cy="0"/>
          </a:xfrm>
          <a:prstGeom prst="line">
            <a:avLst/>
          </a:prstGeom>
          <a:ln w="1270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sp>
        <p:nvSpPr>
          <p:cNvPr id="456" name="TextBox 455">
            <a:extLst>
              <a:ext uri="{FF2B5EF4-FFF2-40B4-BE49-F238E27FC236}">
                <a16:creationId xmlns:a16="http://schemas.microsoft.com/office/drawing/2014/main" id="{5AD6F602-2898-41DA-915B-879E47E276DD}"/>
              </a:ext>
            </a:extLst>
          </p:cNvPr>
          <p:cNvSpPr txBox="1"/>
          <p:nvPr/>
        </p:nvSpPr>
        <p:spPr>
          <a:xfrm>
            <a:off x="3414983" y="4603461"/>
            <a:ext cx="2371441" cy="67056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Ease of Travelling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Index</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3.85</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grpSp>
        <p:nvGrpSpPr>
          <p:cNvPr id="457" name="Group 456">
            <a:extLst>
              <a:ext uri="{FF2B5EF4-FFF2-40B4-BE49-F238E27FC236}">
                <a16:creationId xmlns:a16="http://schemas.microsoft.com/office/drawing/2014/main" id="{9091E3D6-F564-4D73-917D-0D87AAD3019A}"/>
              </a:ext>
            </a:extLst>
          </p:cNvPr>
          <p:cNvGrpSpPr/>
          <p:nvPr/>
        </p:nvGrpSpPr>
        <p:grpSpPr>
          <a:xfrm>
            <a:off x="4178399" y="5403021"/>
            <a:ext cx="828000" cy="846288"/>
            <a:chOff x="3650163" y="5306734"/>
            <a:chExt cx="828000" cy="846288"/>
          </a:xfrm>
        </p:grpSpPr>
        <p:sp>
          <p:nvSpPr>
            <p:cNvPr id="482" name="Oval 481">
              <a:extLst>
                <a:ext uri="{FF2B5EF4-FFF2-40B4-BE49-F238E27FC236}">
                  <a16:creationId xmlns:a16="http://schemas.microsoft.com/office/drawing/2014/main" id="{2286BCB9-F334-4B56-A699-BE1D491750F8}"/>
                </a:ext>
              </a:extLst>
            </p:cNvPr>
            <p:cNvSpPr/>
            <p:nvPr/>
          </p:nvSpPr>
          <p:spPr>
            <a:xfrm>
              <a:off x="3706690" y="5376397"/>
              <a:ext cx="720000" cy="684000"/>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80" name="Block Arc 479">
              <a:extLst>
                <a:ext uri="{FF2B5EF4-FFF2-40B4-BE49-F238E27FC236}">
                  <a16:creationId xmlns:a16="http://schemas.microsoft.com/office/drawing/2014/main" id="{5C83D320-CDE6-432D-B881-BF9907A778C7}"/>
                </a:ext>
              </a:extLst>
            </p:cNvPr>
            <p:cNvSpPr/>
            <p:nvPr/>
          </p:nvSpPr>
          <p:spPr>
            <a:xfrm flipV="1">
              <a:off x="3650163" y="5306734"/>
              <a:ext cx="828000" cy="828000"/>
            </a:xfrm>
            <a:prstGeom prst="blockArc">
              <a:avLst>
                <a:gd name="adj1" fmla="val 10791745"/>
                <a:gd name="adj2" fmla="val 19621"/>
                <a:gd name="adj3" fmla="val 7520"/>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1" name="Block Arc 480">
              <a:extLst>
                <a:ext uri="{FF2B5EF4-FFF2-40B4-BE49-F238E27FC236}">
                  <a16:creationId xmlns:a16="http://schemas.microsoft.com/office/drawing/2014/main" id="{35623BC5-3190-4E39-B57B-BF445FED725E}"/>
                </a:ext>
              </a:extLst>
            </p:cNvPr>
            <p:cNvSpPr/>
            <p:nvPr/>
          </p:nvSpPr>
          <p:spPr>
            <a:xfrm>
              <a:off x="3650163" y="5325022"/>
              <a:ext cx="828000" cy="828000"/>
            </a:xfrm>
            <a:prstGeom prst="blockArc">
              <a:avLst>
                <a:gd name="adj1" fmla="val 10791745"/>
                <a:gd name="adj2" fmla="val 1422"/>
                <a:gd name="adj3" fmla="val 752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458" name="TextBox 457">
            <a:extLst>
              <a:ext uri="{FF2B5EF4-FFF2-40B4-BE49-F238E27FC236}">
                <a16:creationId xmlns:a16="http://schemas.microsoft.com/office/drawing/2014/main" id="{CFE3E9BC-2342-4683-A8B3-B782DD24E0F2}"/>
              </a:ext>
            </a:extLst>
          </p:cNvPr>
          <p:cNvSpPr txBox="1"/>
          <p:nvPr/>
        </p:nvSpPr>
        <p:spPr>
          <a:xfrm>
            <a:off x="5573769" y="4605159"/>
            <a:ext cx="1656000" cy="67056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Waiting Time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Index</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3.69</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grpSp>
        <p:nvGrpSpPr>
          <p:cNvPr id="459" name="Group 458">
            <a:extLst>
              <a:ext uri="{FF2B5EF4-FFF2-40B4-BE49-F238E27FC236}">
                <a16:creationId xmlns:a16="http://schemas.microsoft.com/office/drawing/2014/main" id="{9E0B0CFC-9640-4B2B-876F-3778F7471392}"/>
              </a:ext>
            </a:extLst>
          </p:cNvPr>
          <p:cNvGrpSpPr/>
          <p:nvPr/>
        </p:nvGrpSpPr>
        <p:grpSpPr>
          <a:xfrm>
            <a:off x="5990644" y="5414670"/>
            <a:ext cx="828000" cy="834763"/>
            <a:chOff x="5529763" y="5316894"/>
            <a:chExt cx="828000" cy="834763"/>
          </a:xfrm>
        </p:grpSpPr>
        <p:grpSp>
          <p:nvGrpSpPr>
            <p:cNvPr id="474" name="Group 473">
              <a:extLst>
                <a:ext uri="{FF2B5EF4-FFF2-40B4-BE49-F238E27FC236}">
                  <a16:creationId xmlns:a16="http://schemas.microsoft.com/office/drawing/2014/main" id="{A8945728-60EF-49D3-93BF-33AD3E7A07F8}"/>
                </a:ext>
              </a:extLst>
            </p:cNvPr>
            <p:cNvGrpSpPr/>
            <p:nvPr/>
          </p:nvGrpSpPr>
          <p:grpSpPr>
            <a:xfrm>
              <a:off x="5592518" y="5385541"/>
              <a:ext cx="720000" cy="684000"/>
              <a:chOff x="7467038" y="5586709"/>
              <a:chExt cx="720000" cy="684000"/>
            </a:xfrm>
          </p:grpSpPr>
          <p:sp>
            <p:nvSpPr>
              <p:cNvPr id="477" name="Oval 476">
                <a:extLst>
                  <a:ext uri="{FF2B5EF4-FFF2-40B4-BE49-F238E27FC236}">
                    <a16:creationId xmlns:a16="http://schemas.microsoft.com/office/drawing/2014/main" id="{981A7F91-9E60-480C-9DE1-E2C9DA33FCB1}"/>
                  </a:ext>
                </a:extLst>
              </p:cNvPr>
              <p:cNvSpPr/>
              <p:nvPr/>
            </p:nvSpPr>
            <p:spPr>
              <a:xfrm>
                <a:off x="7467038" y="5586709"/>
                <a:ext cx="720000" cy="684000"/>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478" name="Graphic 477" descr="Watch outline">
                <a:extLst>
                  <a:ext uri="{FF2B5EF4-FFF2-40B4-BE49-F238E27FC236}">
                    <a16:creationId xmlns:a16="http://schemas.microsoft.com/office/drawing/2014/main" id="{4762D32F-490E-4DFA-B1D7-1BEFAFC38C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6340" y="5658709"/>
                <a:ext cx="540000" cy="540000"/>
              </a:xfrm>
              <a:prstGeom prst="rect">
                <a:avLst/>
              </a:prstGeom>
            </p:spPr>
          </p:pic>
        </p:grpSp>
        <p:sp>
          <p:nvSpPr>
            <p:cNvPr id="475" name="Block Arc 474">
              <a:extLst>
                <a:ext uri="{FF2B5EF4-FFF2-40B4-BE49-F238E27FC236}">
                  <a16:creationId xmlns:a16="http://schemas.microsoft.com/office/drawing/2014/main" id="{2881834E-C8ED-473A-8CBA-C8EE0175548C}"/>
                </a:ext>
              </a:extLst>
            </p:cNvPr>
            <p:cNvSpPr/>
            <p:nvPr/>
          </p:nvSpPr>
          <p:spPr>
            <a:xfrm flipV="1">
              <a:off x="5529763" y="5316894"/>
              <a:ext cx="828000" cy="828000"/>
            </a:xfrm>
            <a:prstGeom prst="blockArc">
              <a:avLst>
                <a:gd name="adj1" fmla="val 10791745"/>
                <a:gd name="adj2" fmla="val 19621"/>
                <a:gd name="adj3" fmla="val 7520"/>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76" name="Block Arc 475">
              <a:extLst>
                <a:ext uri="{FF2B5EF4-FFF2-40B4-BE49-F238E27FC236}">
                  <a16:creationId xmlns:a16="http://schemas.microsoft.com/office/drawing/2014/main" id="{73472227-A209-461B-BDC8-0CD1A0570FF0}"/>
                </a:ext>
              </a:extLst>
            </p:cNvPr>
            <p:cNvSpPr/>
            <p:nvPr/>
          </p:nvSpPr>
          <p:spPr>
            <a:xfrm>
              <a:off x="5529763" y="5323657"/>
              <a:ext cx="828000" cy="828000"/>
            </a:xfrm>
            <a:prstGeom prst="blockArc">
              <a:avLst>
                <a:gd name="adj1" fmla="val 10791745"/>
                <a:gd name="adj2" fmla="val 1422"/>
                <a:gd name="adj3" fmla="val 752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460" name="TextBox 459">
            <a:extLst>
              <a:ext uri="{FF2B5EF4-FFF2-40B4-BE49-F238E27FC236}">
                <a16:creationId xmlns:a16="http://schemas.microsoft.com/office/drawing/2014/main" id="{05D0D8D3-B20E-4587-B5BB-9BF4ADEF28CB}"/>
              </a:ext>
            </a:extLst>
          </p:cNvPr>
          <p:cNvSpPr txBox="1"/>
          <p:nvPr/>
        </p:nvSpPr>
        <p:spPr>
          <a:xfrm>
            <a:off x="7397165" y="4611708"/>
            <a:ext cx="1656000" cy="670560"/>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CA"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Staff </a:t>
            </a:r>
          </a:p>
          <a:p>
            <a:pPr marL="0" marR="0" lvl="0" indent="0" algn="ctr" defTabSz="914400" rtl="0" eaLnBrk="1" fontAlgn="auto" latinLnBrk="0" hangingPunct="1">
              <a:lnSpc>
                <a:spcPct val="100000"/>
              </a:lnSpc>
              <a:spcBef>
                <a:spcPct val="0"/>
              </a:spcBef>
              <a:spcAft>
                <a:spcPct val="0"/>
              </a:spcAft>
              <a:buClrTx/>
              <a:buSzTx/>
              <a:buFontTx/>
              <a:buNone/>
              <a:defRPr/>
            </a:pPr>
            <a:r>
              <a:rPr kumimoji="0" lang="fr-CA"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Index</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3.88</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grpSp>
        <p:nvGrpSpPr>
          <p:cNvPr id="461" name="Group 460">
            <a:extLst>
              <a:ext uri="{FF2B5EF4-FFF2-40B4-BE49-F238E27FC236}">
                <a16:creationId xmlns:a16="http://schemas.microsoft.com/office/drawing/2014/main" id="{7BC62DCF-61A4-4581-89A6-2EB3FABF90FC}"/>
              </a:ext>
            </a:extLst>
          </p:cNvPr>
          <p:cNvGrpSpPr/>
          <p:nvPr/>
        </p:nvGrpSpPr>
        <p:grpSpPr>
          <a:xfrm>
            <a:off x="7802889" y="5414670"/>
            <a:ext cx="828000" cy="834763"/>
            <a:chOff x="7876723" y="5316894"/>
            <a:chExt cx="828000" cy="834763"/>
          </a:xfrm>
        </p:grpSpPr>
        <p:sp>
          <p:nvSpPr>
            <p:cNvPr id="468" name="Oval 467">
              <a:extLst>
                <a:ext uri="{FF2B5EF4-FFF2-40B4-BE49-F238E27FC236}">
                  <a16:creationId xmlns:a16="http://schemas.microsoft.com/office/drawing/2014/main" id="{4DDBCFDE-2B43-4C0D-91BC-DF44262B4F58}"/>
                </a:ext>
              </a:extLst>
            </p:cNvPr>
            <p:cNvSpPr/>
            <p:nvPr/>
          </p:nvSpPr>
          <p:spPr>
            <a:xfrm>
              <a:off x="7937149" y="5391694"/>
              <a:ext cx="720000" cy="684000"/>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66" name="Block Arc 465">
              <a:extLst>
                <a:ext uri="{FF2B5EF4-FFF2-40B4-BE49-F238E27FC236}">
                  <a16:creationId xmlns:a16="http://schemas.microsoft.com/office/drawing/2014/main" id="{E6056FAE-621E-49F5-86E8-FC3AEDCF1600}"/>
                </a:ext>
              </a:extLst>
            </p:cNvPr>
            <p:cNvSpPr/>
            <p:nvPr/>
          </p:nvSpPr>
          <p:spPr>
            <a:xfrm flipV="1">
              <a:off x="7876723" y="5316894"/>
              <a:ext cx="828000" cy="828000"/>
            </a:xfrm>
            <a:prstGeom prst="blockArc">
              <a:avLst>
                <a:gd name="adj1" fmla="val 10791745"/>
                <a:gd name="adj2" fmla="val 19621"/>
                <a:gd name="adj3" fmla="val 7520"/>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67" name="Block Arc 466">
              <a:extLst>
                <a:ext uri="{FF2B5EF4-FFF2-40B4-BE49-F238E27FC236}">
                  <a16:creationId xmlns:a16="http://schemas.microsoft.com/office/drawing/2014/main" id="{8069809E-B44A-4D44-ABA7-DCB66F6DD282}"/>
                </a:ext>
              </a:extLst>
            </p:cNvPr>
            <p:cNvSpPr/>
            <p:nvPr/>
          </p:nvSpPr>
          <p:spPr>
            <a:xfrm>
              <a:off x="7876723" y="5323657"/>
              <a:ext cx="828000" cy="828000"/>
            </a:xfrm>
            <a:prstGeom prst="blockArc">
              <a:avLst>
                <a:gd name="adj1" fmla="val 10791745"/>
                <a:gd name="adj2" fmla="val 1422"/>
                <a:gd name="adj3" fmla="val 752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462" name="Straight Connector 461">
            <a:extLst>
              <a:ext uri="{FF2B5EF4-FFF2-40B4-BE49-F238E27FC236}">
                <a16:creationId xmlns:a16="http://schemas.microsoft.com/office/drawing/2014/main" id="{5AF56F5B-FBA7-421A-B990-55F14E1F1630}"/>
              </a:ext>
            </a:extLst>
          </p:cNvPr>
          <p:cNvCxnSpPr/>
          <p:nvPr/>
        </p:nvCxnSpPr>
        <p:spPr>
          <a:xfrm flipH="1">
            <a:off x="4592399" y="5265436"/>
            <a:ext cx="0" cy="144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463" name="Straight Connector 462">
            <a:extLst>
              <a:ext uri="{FF2B5EF4-FFF2-40B4-BE49-F238E27FC236}">
                <a16:creationId xmlns:a16="http://schemas.microsoft.com/office/drawing/2014/main" id="{D4547541-EB72-4CD9-8268-966F0881171D}"/>
              </a:ext>
            </a:extLst>
          </p:cNvPr>
          <p:cNvCxnSpPr/>
          <p:nvPr/>
        </p:nvCxnSpPr>
        <p:spPr>
          <a:xfrm flipH="1">
            <a:off x="6404644" y="5265436"/>
            <a:ext cx="0" cy="144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464" name="Straight Connector 463">
            <a:extLst>
              <a:ext uri="{FF2B5EF4-FFF2-40B4-BE49-F238E27FC236}">
                <a16:creationId xmlns:a16="http://schemas.microsoft.com/office/drawing/2014/main" id="{8EB92FC8-10E2-400F-9278-9C9B183E7920}"/>
              </a:ext>
            </a:extLst>
          </p:cNvPr>
          <p:cNvCxnSpPr/>
          <p:nvPr/>
        </p:nvCxnSpPr>
        <p:spPr>
          <a:xfrm flipH="1">
            <a:off x="8216889" y="5265436"/>
            <a:ext cx="0" cy="144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pic>
        <p:nvPicPr>
          <p:cNvPr id="12" name="Graphic 11" descr="Office worker female outline">
            <a:extLst>
              <a:ext uri="{FF2B5EF4-FFF2-40B4-BE49-F238E27FC236}">
                <a16:creationId xmlns:a16="http://schemas.microsoft.com/office/drawing/2014/main" id="{C5C4F544-3A6B-47C7-991D-0AB408571C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31933" y="5539849"/>
            <a:ext cx="569319" cy="569319"/>
          </a:xfrm>
          <a:prstGeom prst="rect">
            <a:avLst/>
          </a:prstGeom>
        </p:spPr>
      </p:pic>
      <p:pic>
        <p:nvPicPr>
          <p:cNvPr id="15" name="Graphic 14" descr="Gears outline">
            <a:extLst>
              <a:ext uri="{FF2B5EF4-FFF2-40B4-BE49-F238E27FC236}">
                <a16:creationId xmlns:a16="http://schemas.microsoft.com/office/drawing/2014/main" id="{E635FA60-2018-4D14-AD82-E6F74B9744A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91444" y="5532951"/>
            <a:ext cx="581596" cy="581596"/>
          </a:xfrm>
          <a:prstGeom prst="rect">
            <a:avLst/>
          </a:prstGeom>
        </p:spPr>
      </p:pic>
      <p:sp>
        <p:nvSpPr>
          <p:cNvPr id="112" name="TextBox 111" hidden="1">
            <a:extLst>
              <a:ext uri="{FF2B5EF4-FFF2-40B4-BE49-F238E27FC236}">
                <a16:creationId xmlns:a16="http://schemas.microsoft.com/office/drawing/2014/main" id="{B9FED0FF-8CFC-49DD-ABD8-DFE958334777}"/>
              </a:ext>
            </a:extLst>
          </p:cNvPr>
          <p:cNvSpPr txBox="1"/>
          <p:nvPr/>
        </p:nvSpPr>
        <p:spPr>
          <a:xfrm>
            <a:off x="440361" y="3939451"/>
            <a:ext cx="2054470" cy="215444"/>
          </a:xfrm>
          <a:prstGeom prst="rect">
            <a:avLst/>
          </a:prstGeom>
          <a:noFill/>
        </p:spPr>
        <p:txBody>
          <a:bodyPr wrap="square"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Includes Transborder / Schengen Traffic</a:t>
            </a:r>
            <a:endParaRPr kumimoji="0" lang="en-CA" sz="12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95" name="Straight Connector 94">
            <a:extLst>
              <a:ext uri="{FF2B5EF4-FFF2-40B4-BE49-F238E27FC236}">
                <a16:creationId xmlns:a16="http://schemas.microsoft.com/office/drawing/2014/main" id="{D3067152-8373-4F13-88F8-2C49C5E50499}"/>
              </a:ext>
            </a:extLst>
          </p:cNvPr>
          <p:cNvCxnSpPr/>
          <p:nvPr/>
        </p:nvCxnSpPr>
        <p:spPr>
          <a:xfrm>
            <a:off x="9324583" y="3156454"/>
            <a:ext cx="216000" cy="0"/>
          </a:xfrm>
          <a:prstGeom prst="line">
            <a:avLst/>
          </a:prstGeom>
          <a:ln w="28575">
            <a:solidFill>
              <a:schemeClr val="tx2"/>
            </a:solidFill>
          </a:ln>
        </p:spPr>
        <p:style>
          <a:lnRef idx="1">
            <a:schemeClr val="accent6"/>
          </a:lnRef>
          <a:fillRef idx="0">
            <a:schemeClr val="accent6"/>
          </a:fillRef>
          <a:effectRef idx="0">
            <a:schemeClr val="accent6"/>
          </a:effectRef>
          <a:fontRef idx="minor">
            <a:schemeClr val="tx1"/>
          </a:fontRef>
        </p:style>
      </p:cxnSp>
      <p:sp>
        <p:nvSpPr>
          <p:cNvPr id="96" name="Block Arc 95">
            <a:extLst>
              <a:ext uri="{FF2B5EF4-FFF2-40B4-BE49-F238E27FC236}">
                <a16:creationId xmlns:a16="http://schemas.microsoft.com/office/drawing/2014/main" id="{E462ED1F-04E8-45D6-9883-608AFE1856F4}"/>
              </a:ext>
            </a:extLst>
          </p:cNvPr>
          <p:cNvSpPr/>
          <p:nvPr/>
        </p:nvSpPr>
        <p:spPr>
          <a:xfrm flipV="1">
            <a:off x="3145854" y="2729119"/>
            <a:ext cx="828000" cy="828000"/>
          </a:xfrm>
          <a:prstGeom prst="blockArc">
            <a:avLst>
              <a:gd name="adj1" fmla="val 10791745"/>
              <a:gd name="adj2" fmla="val 19621"/>
              <a:gd name="adj3" fmla="val 7520"/>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7" name="Oval 86">
            <a:extLst>
              <a:ext uri="{FF2B5EF4-FFF2-40B4-BE49-F238E27FC236}">
                <a16:creationId xmlns:a16="http://schemas.microsoft.com/office/drawing/2014/main" id="{7632AD07-4C06-4A0F-AE4E-53D4636BB982}"/>
              </a:ext>
            </a:extLst>
          </p:cNvPr>
          <p:cNvSpPr/>
          <p:nvPr/>
        </p:nvSpPr>
        <p:spPr>
          <a:xfrm>
            <a:off x="3204210" y="2790483"/>
            <a:ext cx="700484" cy="700484"/>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8" name="Oval 87">
            <a:extLst>
              <a:ext uri="{FF2B5EF4-FFF2-40B4-BE49-F238E27FC236}">
                <a16:creationId xmlns:a16="http://schemas.microsoft.com/office/drawing/2014/main" id="{531C4FDF-271A-4800-A1AF-3BE7E17D063B}"/>
              </a:ext>
            </a:extLst>
          </p:cNvPr>
          <p:cNvSpPr/>
          <p:nvPr/>
        </p:nvSpPr>
        <p:spPr>
          <a:xfrm>
            <a:off x="3977640" y="2796364"/>
            <a:ext cx="694603" cy="694603"/>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9" name="Oval 88">
            <a:extLst>
              <a:ext uri="{FF2B5EF4-FFF2-40B4-BE49-F238E27FC236}">
                <a16:creationId xmlns:a16="http://schemas.microsoft.com/office/drawing/2014/main" id="{B5AFEB93-744E-4F91-B6BB-7FBBD0B359C1}"/>
              </a:ext>
            </a:extLst>
          </p:cNvPr>
          <p:cNvSpPr/>
          <p:nvPr/>
        </p:nvSpPr>
        <p:spPr>
          <a:xfrm>
            <a:off x="4741906" y="2796283"/>
            <a:ext cx="711772" cy="697748"/>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0" name="Oval 89">
            <a:extLst>
              <a:ext uri="{FF2B5EF4-FFF2-40B4-BE49-F238E27FC236}">
                <a16:creationId xmlns:a16="http://schemas.microsoft.com/office/drawing/2014/main" id="{39E44AB4-2305-4573-9B5E-5FF3B82B8671}"/>
              </a:ext>
            </a:extLst>
          </p:cNvPr>
          <p:cNvSpPr/>
          <p:nvPr/>
        </p:nvSpPr>
        <p:spPr>
          <a:xfrm>
            <a:off x="5512979" y="2794384"/>
            <a:ext cx="704725" cy="697748"/>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1" name="Oval 90">
            <a:extLst>
              <a:ext uri="{FF2B5EF4-FFF2-40B4-BE49-F238E27FC236}">
                <a16:creationId xmlns:a16="http://schemas.microsoft.com/office/drawing/2014/main" id="{5E5FC199-157E-4235-9071-6288140E74CD}"/>
              </a:ext>
            </a:extLst>
          </p:cNvPr>
          <p:cNvSpPr/>
          <p:nvPr/>
        </p:nvSpPr>
        <p:spPr>
          <a:xfrm>
            <a:off x="6282643" y="2796540"/>
            <a:ext cx="702407" cy="694427"/>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2" name="Oval 91">
            <a:extLst>
              <a:ext uri="{FF2B5EF4-FFF2-40B4-BE49-F238E27FC236}">
                <a16:creationId xmlns:a16="http://schemas.microsoft.com/office/drawing/2014/main" id="{21C25FC7-68E0-4E9F-9DA9-278F42F2C0BA}"/>
              </a:ext>
            </a:extLst>
          </p:cNvPr>
          <p:cNvSpPr/>
          <p:nvPr/>
        </p:nvSpPr>
        <p:spPr>
          <a:xfrm>
            <a:off x="7049569" y="2779682"/>
            <a:ext cx="711285" cy="711285"/>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3" name="Oval 92">
            <a:extLst>
              <a:ext uri="{FF2B5EF4-FFF2-40B4-BE49-F238E27FC236}">
                <a16:creationId xmlns:a16="http://schemas.microsoft.com/office/drawing/2014/main" id="{043D44FC-7077-4BE8-A441-35127C81233F}"/>
              </a:ext>
            </a:extLst>
          </p:cNvPr>
          <p:cNvSpPr/>
          <p:nvPr/>
        </p:nvSpPr>
        <p:spPr>
          <a:xfrm>
            <a:off x="7826827" y="2794384"/>
            <a:ext cx="703481" cy="703481"/>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4" name="Oval 93">
            <a:extLst>
              <a:ext uri="{FF2B5EF4-FFF2-40B4-BE49-F238E27FC236}">
                <a16:creationId xmlns:a16="http://schemas.microsoft.com/office/drawing/2014/main" id="{241A9F2F-CD44-4D60-A916-8C3FEECE2F83}"/>
              </a:ext>
            </a:extLst>
          </p:cNvPr>
          <p:cNvSpPr/>
          <p:nvPr/>
        </p:nvSpPr>
        <p:spPr>
          <a:xfrm>
            <a:off x="8588187" y="2781300"/>
            <a:ext cx="709667" cy="709667"/>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7" name="Block Arc 96">
            <a:extLst>
              <a:ext uri="{FF2B5EF4-FFF2-40B4-BE49-F238E27FC236}">
                <a16:creationId xmlns:a16="http://schemas.microsoft.com/office/drawing/2014/main" id="{255DC89E-AED9-47CD-B2C0-F7AC42909894}"/>
              </a:ext>
            </a:extLst>
          </p:cNvPr>
          <p:cNvSpPr/>
          <p:nvPr/>
        </p:nvSpPr>
        <p:spPr>
          <a:xfrm>
            <a:off x="3912391" y="2729119"/>
            <a:ext cx="828000" cy="828000"/>
          </a:xfrm>
          <a:prstGeom prst="blockArc">
            <a:avLst>
              <a:gd name="adj1" fmla="val 10791745"/>
              <a:gd name="adj2" fmla="val 1422"/>
              <a:gd name="adj3" fmla="val 7521"/>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8" name="Block Arc 97">
            <a:extLst>
              <a:ext uri="{FF2B5EF4-FFF2-40B4-BE49-F238E27FC236}">
                <a16:creationId xmlns:a16="http://schemas.microsoft.com/office/drawing/2014/main" id="{13FE40A3-4E63-44D0-9159-06ED80135903}"/>
              </a:ext>
            </a:extLst>
          </p:cNvPr>
          <p:cNvSpPr/>
          <p:nvPr/>
        </p:nvSpPr>
        <p:spPr>
          <a:xfrm>
            <a:off x="3145854" y="2738263"/>
            <a:ext cx="828000" cy="828000"/>
          </a:xfrm>
          <a:prstGeom prst="blockArc">
            <a:avLst>
              <a:gd name="adj1" fmla="val 10791745"/>
              <a:gd name="adj2" fmla="val 1422"/>
              <a:gd name="adj3" fmla="val 752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9" name="Block Arc 98">
            <a:extLst>
              <a:ext uri="{FF2B5EF4-FFF2-40B4-BE49-F238E27FC236}">
                <a16:creationId xmlns:a16="http://schemas.microsoft.com/office/drawing/2014/main" id="{72E05257-F52C-438E-9273-D261F232E1D0}"/>
              </a:ext>
            </a:extLst>
          </p:cNvPr>
          <p:cNvSpPr/>
          <p:nvPr/>
        </p:nvSpPr>
        <p:spPr>
          <a:xfrm flipV="1">
            <a:off x="4681503" y="2729119"/>
            <a:ext cx="828000" cy="828000"/>
          </a:xfrm>
          <a:prstGeom prst="blockArc">
            <a:avLst>
              <a:gd name="adj1" fmla="val 10791745"/>
              <a:gd name="adj2" fmla="val 19621"/>
              <a:gd name="adj3" fmla="val 7520"/>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Block Arc 99">
            <a:extLst>
              <a:ext uri="{FF2B5EF4-FFF2-40B4-BE49-F238E27FC236}">
                <a16:creationId xmlns:a16="http://schemas.microsoft.com/office/drawing/2014/main" id="{500BF2D6-495F-4860-AAD0-5F27DB8595F7}"/>
              </a:ext>
            </a:extLst>
          </p:cNvPr>
          <p:cNvSpPr/>
          <p:nvPr/>
        </p:nvSpPr>
        <p:spPr>
          <a:xfrm>
            <a:off x="5446550" y="2729119"/>
            <a:ext cx="836093" cy="828000"/>
          </a:xfrm>
          <a:prstGeom prst="blockArc">
            <a:avLst>
              <a:gd name="adj1" fmla="val 10791745"/>
              <a:gd name="adj2" fmla="val 1422"/>
              <a:gd name="adj3" fmla="val 7521"/>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Block Arc 100">
            <a:extLst>
              <a:ext uri="{FF2B5EF4-FFF2-40B4-BE49-F238E27FC236}">
                <a16:creationId xmlns:a16="http://schemas.microsoft.com/office/drawing/2014/main" id="{AFE413AE-3FC9-4D53-8840-5B60AAFAE575}"/>
              </a:ext>
            </a:extLst>
          </p:cNvPr>
          <p:cNvSpPr/>
          <p:nvPr/>
        </p:nvSpPr>
        <p:spPr>
          <a:xfrm>
            <a:off x="4681503" y="2738263"/>
            <a:ext cx="828000" cy="828000"/>
          </a:xfrm>
          <a:prstGeom prst="blockArc">
            <a:avLst>
              <a:gd name="adj1" fmla="val 10791745"/>
              <a:gd name="adj2" fmla="val 1422"/>
              <a:gd name="adj3" fmla="val 752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Block Arc 101">
            <a:extLst>
              <a:ext uri="{FF2B5EF4-FFF2-40B4-BE49-F238E27FC236}">
                <a16:creationId xmlns:a16="http://schemas.microsoft.com/office/drawing/2014/main" id="{DF7587E5-6C6E-47EB-9290-740FAF2C6EB2}"/>
              </a:ext>
            </a:extLst>
          </p:cNvPr>
          <p:cNvSpPr/>
          <p:nvPr/>
        </p:nvSpPr>
        <p:spPr>
          <a:xfrm flipV="1">
            <a:off x="3912391" y="2710831"/>
            <a:ext cx="828000" cy="828000"/>
          </a:xfrm>
          <a:prstGeom prst="blockArc">
            <a:avLst>
              <a:gd name="adj1" fmla="val 10791745"/>
              <a:gd name="adj2" fmla="val 19621"/>
              <a:gd name="adj3" fmla="val 752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Block Arc 102">
            <a:extLst>
              <a:ext uri="{FF2B5EF4-FFF2-40B4-BE49-F238E27FC236}">
                <a16:creationId xmlns:a16="http://schemas.microsoft.com/office/drawing/2014/main" id="{FF83C2E3-84E1-4094-945B-8065DD1AFCAD}"/>
              </a:ext>
            </a:extLst>
          </p:cNvPr>
          <p:cNvSpPr/>
          <p:nvPr/>
        </p:nvSpPr>
        <p:spPr>
          <a:xfrm flipV="1">
            <a:off x="6218711" y="2729119"/>
            <a:ext cx="828000" cy="828000"/>
          </a:xfrm>
          <a:prstGeom prst="blockArc">
            <a:avLst>
              <a:gd name="adj1" fmla="val 10791745"/>
              <a:gd name="adj2" fmla="val 19621"/>
              <a:gd name="adj3" fmla="val 7520"/>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4" name="Block Arc 103">
            <a:extLst>
              <a:ext uri="{FF2B5EF4-FFF2-40B4-BE49-F238E27FC236}">
                <a16:creationId xmlns:a16="http://schemas.microsoft.com/office/drawing/2014/main" id="{8EA46568-A07E-42E2-817D-62A078F85E65}"/>
              </a:ext>
            </a:extLst>
          </p:cNvPr>
          <p:cNvSpPr/>
          <p:nvPr/>
        </p:nvSpPr>
        <p:spPr>
          <a:xfrm>
            <a:off x="6988969" y="2731293"/>
            <a:ext cx="832950" cy="825825"/>
          </a:xfrm>
          <a:prstGeom prst="blockArc">
            <a:avLst>
              <a:gd name="adj1" fmla="val 10791745"/>
              <a:gd name="adj2" fmla="val 1422"/>
              <a:gd name="adj3" fmla="val 7521"/>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5" name="Block Arc 104">
            <a:extLst>
              <a:ext uri="{FF2B5EF4-FFF2-40B4-BE49-F238E27FC236}">
                <a16:creationId xmlns:a16="http://schemas.microsoft.com/office/drawing/2014/main" id="{DA3135D4-29D9-4F05-8CDB-A7724003BE3C}"/>
              </a:ext>
            </a:extLst>
          </p:cNvPr>
          <p:cNvSpPr/>
          <p:nvPr/>
        </p:nvSpPr>
        <p:spPr>
          <a:xfrm>
            <a:off x="6218711" y="2738263"/>
            <a:ext cx="828000" cy="828000"/>
          </a:xfrm>
          <a:prstGeom prst="blockArc">
            <a:avLst>
              <a:gd name="adj1" fmla="val 10791745"/>
              <a:gd name="adj2" fmla="val 1422"/>
              <a:gd name="adj3" fmla="val 752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6" name="Block Arc 105">
            <a:extLst>
              <a:ext uri="{FF2B5EF4-FFF2-40B4-BE49-F238E27FC236}">
                <a16:creationId xmlns:a16="http://schemas.microsoft.com/office/drawing/2014/main" id="{7E9CD9F2-A444-4882-A6BC-FDDAD6B3923D}"/>
              </a:ext>
            </a:extLst>
          </p:cNvPr>
          <p:cNvSpPr/>
          <p:nvPr/>
        </p:nvSpPr>
        <p:spPr>
          <a:xfrm flipV="1">
            <a:off x="7762015" y="2729119"/>
            <a:ext cx="828000" cy="828000"/>
          </a:xfrm>
          <a:prstGeom prst="blockArc">
            <a:avLst>
              <a:gd name="adj1" fmla="val 10791745"/>
              <a:gd name="adj2" fmla="val 19621"/>
              <a:gd name="adj3" fmla="val 7520"/>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7" name="Block Arc 106">
            <a:extLst>
              <a:ext uri="{FF2B5EF4-FFF2-40B4-BE49-F238E27FC236}">
                <a16:creationId xmlns:a16="http://schemas.microsoft.com/office/drawing/2014/main" id="{3BAE689C-30B2-4A99-80CB-64D368A6BBEE}"/>
              </a:ext>
            </a:extLst>
          </p:cNvPr>
          <p:cNvSpPr/>
          <p:nvPr/>
        </p:nvSpPr>
        <p:spPr>
          <a:xfrm flipV="1">
            <a:off x="8527063" y="2710831"/>
            <a:ext cx="828000" cy="828000"/>
          </a:xfrm>
          <a:prstGeom prst="blockArc">
            <a:avLst>
              <a:gd name="adj1" fmla="val 10791745"/>
              <a:gd name="adj2" fmla="val 19621"/>
              <a:gd name="adj3" fmla="val 752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8" name="Block Arc 107">
            <a:extLst>
              <a:ext uri="{FF2B5EF4-FFF2-40B4-BE49-F238E27FC236}">
                <a16:creationId xmlns:a16="http://schemas.microsoft.com/office/drawing/2014/main" id="{26DA4C65-0C08-4A9A-8A1A-E61F8326E28C}"/>
              </a:ext>
            </a:extLst>
          </p:cNvPr>
          <p:cNvSpPr/>
          <p:nvPr/>
        </p:nvSpPr>
        <p:spPr>
          <a:xfrm>
            <a:off x="8527063" y="2729119"/>
            <a:ext cx="828000" cy="828000"/>
          </a:xfrm>
          <a:prstGeom prst="blockArc">
            <a:avLst>
              <a:gd name="adj1" fmla="val 10791745"/>
              <a:gd name="adj2" fmla="val 1422"/>
              <a:gd name="adj3" fmla="val 7521"/>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9" name="Block Arc 108">
            <a:extLst>
              <a:ext uri="{FF2B5EF4-FFF2-40B4-BE49-F238E27FC236}">
                <a16:creationId xmlns:a16="http://schemas.microsoft.com/office/drawing/2014/main" id="{38BE168C-8218-4306-B435-8DE3A50BFF4F}"/>
              </a:ext>
            </a:extLst>
          </p:cNvPr>
          <p:cNvSpPr/>
          <p:nvPr/>
        </p:nvSpPr>
        <p:spPr>
          <a:xfrm>
            <a:off x="7762015" y="2738263"/>
            <a:ext cx="828000" cy="828000"/>
          </a:xfrm>
          <a:prstGeom prst="blockArc">
            <a:avLst>
              <a:gd name="adj1" fmla="val 10791745"/>
              <a:gd name="adj2" fmla="val 1422"/>
              <a:gd name="adj3" fmla="val 752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0" name="Block Arc 109">
            <a:extLst>
              <a:ext uri="{FF2B5EF4-FFF2-40B4-BE49-F238E27FC236}">
                <a16:creationId xmlns:a16="http://schemas.microsoft.com/office/drawing/2014/main" id="{5FADB409-4CEF-4F64-8770-C843FA8C54B3}"/>
              </a:ext>
            </a:extLst>
          </p:cNvPr>
          <p:cNvSpPr/>
          <p:nvPr/>
        </p:nvSpPr>
        <p:spPr>
          <a:xfrm flipV="1">
            <a:off x="6984206" y="2714625"/>
            <a:ext cx="837713" cy="824206"/>
          </a:xfrm>
          <a:prstGeom prst="blockArc">
            <a:avLst>
              <a:gd name="adj1" fmla="val 10791745"/>
              <a:gd name="adj2" fmla="val 19621"/>
              <a:gd name="adj3" fmla="val 752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1" name="Block Arc 110">
            <a:extLst>
              <a:ext uri="{FF2B5EF4-FFF2-40B4-BE49-F238E27FC236}">
                <a16:creationId xmlns:a16="http://schemas.microsoft.com/office/drawing/2014/main" id="{5D3704A1-97F4-4748-8675-072C7D261C81}"/>
              </a:ext>
            </a:extLst>
          </p:cNvPr>
          <p:cNvSpPr/>
          <p:nvPr/>
        </p:nvSpPr>
        <p:spPr>
          <a:xfrm flipV="1">
            <a:off x="5446550" y="2729119"/>
            <a:ext cx="836095" cy="828000"/>
          </a:xfrm>
          <a:prstGeom prst="blockArc">
            <a:avLst>
              <a:gd name="adj1" fmla="val 10791745"/>
              <a:gd name="adj2" fmla="val 19621"/>
              <a:gd name="adj3" fmla="val 752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115" name="Straight Connector 114">
            <a:extLst>
              <a:ext uri="{FF2B5EF4-FFF2-40B4-BE49-F238E27FC236}">
                <a16:creationId xmlns:a16="http://schemas.microsoft.com/office/drawing/2014/main" id="{3198AECB-BD3C-45B9-9DB5-0378797E548B}"/>
              </a:ext>
            </a:extLst>
          </p:cNvPr>
          <p:cNvCxnSpPr/>
          <p:nvPr/>
        </p:nvCxnSpPr>
        <p:spPr>
          <a:xfrm flipH="1">
            <a:off x="3524321" y="2548156"/>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16" name="Straight Connector 115">
            <a:extLst>
              <a:ext uri="{FF2B5EF4-FFF2-40B4-BE49-F238E27FC236}">
                <a16:creationId xmlns:a16="http://schemas.microsoft.com/office/drawing/2014/main" id="{A9111E8B-A76C-4B8B-A309-5F4DAE912426}"/>
              </a:ext>
            </a:extLst>
          </p:cNvPr>
          <p:cNvCxnSpPr/>
          <p:nvPr/>
        </p:nvCxnSpPr>
        <p:spPr>
          <a:xfrm flipH="1">
            <a:off x="4325307" y="3546270"/>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17" name="Straight Connector 116">
            <a:extLst>
              <a:ext uri="{FF2B5EF4-FFF2-40B4-BE49-F238E27FC236}">
                <a16:creationId xmlns:a16="http://schemas.microsoft.com/office/drawing/2014/main" id="{B77BC799-9DBA-4DF4-A5D2-5853367689AA}"/>
              </a:ext>
            </a:extLst>
          </p:cNvPr>
          <p:cNvCxnSpPr/>
          <p:nvPr/>
        </p:nvCxnSpPr>
        <p:spPr>
          <a:xfrm flipH="1">
            <a:off x="5083290" y="2548156"/>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18" name="Straight Connector 117">
            <a:extLst>
              <a:ext uri="{FF2B5EF4-FFF2-40B4-BE49-F238E27FC236}">
                <a16:creationId xmlns:a16="http://schemas.microsoft.com/office/drawing/2014/main" id="{CE878B5D-F55C-4787-9C45-7183B59526E2}"/>
              </a:ext>
            </a:extLst>
          </p:cNvPr>
          <p:cNvCxnSpPr/>
          <p:nvPr/>
        </p:nvCxnSpPr>
        <p:spPr>
          <a:xfrm flipH="1">
            <a:off x="5859467" y="3546270"/>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19" name="Straight Connector 118">
            <a:extLst>
              <a:ext uri="{FF2B5EF4-FFF2-40B4-BE49-F238E27FC236}">
                <a16:creationId xmlns:a16="http://schemas.microsoft.com/office/drawing/2014/main" id="{742FAE40-6D3A-47FA-A728-47A2C2FD480F}"/>
              </a:ext>
            </a:extLst>
          </p:cNvPr>
          <p:cNvCxnSpPr/>
          <p:nvPr/>
        </p:nvCxnSpPr>
        <p:spPr>
          <a:xfrm flipH="1">
            <a:off x="7414419" y="3546270"/>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20" name="Straight Connector 119">
            <a:extLst>
              <a:ext uri="{FF2B5EF4-FFF2-40B4-BE49-F238E27FC236}">
                <a16:creationId xmlns:a16="http://schemas.microsoft.com/office/drawing/2014/main" id="{37CA2245-2CDC-402E-AE8B-B700ECD401F5}"/>
              </a:ext>
            </a:extLst>
          </p:cNvPr>
          <p:cNvCxnSpPr/>
          <p:nvPr/>
        </p:nvCxnSpPr>
        <p:spPr>
          <a:xfrm flipH="1">
            <a:off x="8949052" y="3546270"/>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24" name="Straight Connector 123">
            <a:extLst>
              <a:ext uri="{FF2B5EF4-FFF2-40B4-BE49-F238E27FC236}">
                <a16:creationId xmlns:a16="http://schemas.microsoft.com/office/drawing/2014/main" id="{9B071983-DF2A-41AC-A886-1315C6046ADF}"/>
              </a:ext>
            </a:extLst>
          </p:cNvPr>
          <p:cNvCxnSpPr/>
          <p:nvPr/>
        </p:nvCxnSpPr>
        <p:spPr>
          <a:xfrm flipH="1">
            <a:off x="6631632" y="2548156"/>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26" name="Straight Connector 125">
            <a:extLst>
              <a:ext uri="{FF2B5EF4-FFF2-40B4-BE49-F238E27FC236}">
                <a16:creationId xmlns:a16="http://schemas.microsoft.com/office/drawing/2014/main" id="{3B0BB5E1-F775-429B-91F5-38E28F8F0EB8}"/>
              </a:ext>
            </a:extLst>
          </p:cNvPr>
          <p:cNvCxnSpPr/>
          <p:nvPr/>
        </p:nvCxnSpPr>
        <p:spPr>
          <a:xfrm flipH="1">
            <a:off x="8190601" y="2548156"/>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sp>
        <p:nvSpPr>
          <p:cNvPr id="127" name="TextBox 138">
            <a:extLst>
              <a:ext uri="{FF2B5EF4-FFF2-40B4-BE49-F238E27FC236}">
                <a16:creationId xmlns:a16="http://schemas.microsoft.com/office/drawing/2014/main" id="{EBAE383B-079E-4D39-B095-9264F9B90C05}"/>
              </a:ext>
            </a:extLst>
          </p:cNvPr>
          <p:cNvSpPr txBox="1"/>
          <p:nvPr/>
        </p:nvSpPr>
        <p:spPr>
          <a:xfrm>
            <a:off x="4268215" y="2108894"/>
            <a:ext cx="1656000" cy="48768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Security Screening</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3.77</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3C34E6C1-98DE-4669-9A72-F82FCAE12279}"/>
              </a:ext>
            </a:extLst>
          </p:cNvPr>
          <p:cNvSpPr txBox="1"/>
          <p:nvPr/>
        </p:nvSpPr>
        <p:spPr>
          <a:xfrm>
            <a:off x="2697310" y="1947312"/>
            <a:ext cx="1656000" cy="67056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Arrival at</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the </a:t>
            </a:r>
            <a:r>
              <a:rPr kumimoji="0" lang="en-US" sz="1200" b="0" i="0" u="none" strike="noStrike" kern="1200" cap="none" spc="0" normalizeH="0" baseline="0" noProof="0">
                <a:ln>
                  <a:noFill/>
                </a:ln>
                <a:solidFill>
                  <a:srgbClr val="595959"/>
                </a:solidFill>
                <a:effectLst/>
                <a:uLnTx/>
                <a:uFillTx/>
                <a:latin typeface="Arial" panose="020B0604020202020204" pitchFamily="34" charset="0"/>
                <a:cs typeface="Arial" panose="020B0604020202020204" pitchFamily="34" charset="0"/>
              </a:rPr>
              <a:t>Airport</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3.81</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E659CA44-71C8-4A74-B15D-503EF702A1F0}"/>
              </a:ext>
            </a:extLst>
          </p:cNvPr>
          <p:cNvSpPr txBox="1"/>
          <p:nvPr/>
        </p:nvSpPr>
        <p:spPr>
          <a:xfrm>
            <a:off x="5821057" y="1947312"/>
            <a:ext cx="1656000" cy="67056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Shopping/</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Dining</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3.28</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04E7BA98-622B-4D97-87CA-2D91B6CDEF51}"/>
              </a:ext>
            </a:extLst>
          </p:cNvPr>
          <p:cNvSpPr txBox="1"/>
          <p:nvPr/>
        </p:nvSpPr>
        <p:spPr>
          <a:xfrm>
            <a:off x="7375970" y="1947312"/>
            <a:ext cx="1656000" cy="67056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CA"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Throughout </a:t>
            </a:r>
          </a:p>
          <a:p>
            <a:pPr marL="0" marR="0" lvl="0" indent="0" algn="ctr" defTabSz="914400" rtl="0" eaLnBrk="1" fontAlgn="auto" latinLnBrk="0" hangingPunct="1">
              <a:lnSpc>
                <a:spcPct val="100000"/>
              </a:lnSpc>
              <a:spcBef>
                <a:spcPct val="0"/>
              </a:spcBef>
              <a:spcAft>
                <a:spcPct val="0"/>
              </a:spcAft>
              <a:buClrTx/>
              <a:buSzTx/>
              <a:buFontTx/>
              <a:buNone/>
              <a:defRPr/>
            </a:pPr>
            <a:r>
              <a:rPr kumimoji="0" lang="fr-CA"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the Airport</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3.69</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A887E9AA-6477-4320-8D8C-3F14D20F599C}"/>
              </a:ext>
            </a:extLst>
          </p:cNvPr>
          <p:cNvSpPr txBox="1"/>
          <p:nvPr/>
        </p:nvSpPr>
        <p:spPr>
          <a:xfrm>
            <a:off x="3503857" y="3675297"/>
            <a:ext cx="1656000" cy="487680"/>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Check-in</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3.84</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4886AC98-7A32-46F4-B2D8-48202A12C5E2}"/>
              </a:ext>
            </a:extLst>
          </p:cNvPr>
          <p:cNvSpPr txBox="1"/>
          <p:nvPr/>
        </p:nvSpPr>
        <p:spPr>
          <a:xfrm>
            <a:off x="5029889" y="3654000"/>
            <a:ext cx="1656000" cy="670560"/>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CA"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B</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order/</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Passport Control</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3.92</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E0A11AA9-26F9-4618-BFB2-3C120012679B}"/>
              </a:ext>
            </a:extLst>
          </p:cNvPr>
          <p:cNvSpPr txBox="1"/>
          <p:nvPr/>
        </p:nvSpPr>
        <p:spPr>
          <a:xfrm>
            <a:off x="6592338" y="3675298"/>
            <a:ext cx="1656000" cy="487680"/>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CA"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Gate Areas</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3.73</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09A044E2-6EDC-4597-A110-BB62751193E5}"/>
              </a:ext>
            </a:extLst>
          </p:cNvPr>
          <p:cNvSpPr txBox="1"/>
          <p:nvPr/>
        </p:nvSpPr>
        <p:spPr>
          <a:xfrm>
            <a:off x="8123985" y="3654000"/>
            <a:ext cx="1656000" cy="670560"/>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Airport</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Atmosphere</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3.80</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cxnSp>
        <p:nvCxnSpPr>
          <p:cNvPr id="139" name="Straight Connector 138">
            <a:extLst>
              <a:ext uri="{FF2B5EF4-FFF2-40B4-BE49-F238E27FC236}">
                <a16:creationId xmlns:a16="http://schemas.microsoft.com/office/drawing/2014/main" id="{596BC266-303E-461F-A888-E9421AD3B05E}"/>
              </a:ext>
            </a:extLst>
          </p:cNvPr>
          <p:cNvCxnSpPr/>
          <p:nvPr/>
        </p:nvCxnSpPr>
        <p:spPr>
          <a:xfrm>
            <a:off x="2931269" y="3136134"/>
            <a:ext cx="216000" cy="0"/>
          </a:xfrm>
          <a:prstGeom prst="line">
            <a:avLst/>
          </a:prstGeom>
          <a:ln w="28575">
            <a:solidFill>
              <a:schemeClr val="tx2"/>
            </a:solidFill>
          </a:ln>
        </p:spPr>
        <p:style>
          <a:lnRef idx="1">
            <a:schemeClr val="accent6"/>
          </a:lnRef>
          <a:fillRef idx="0">
            <a:schemeClr val="accent6"/>
          </a:fillRef>
          <a:effectRef idx="0">
            <a:schemeClr val="accent6"/>
          </a:effectRef>
          <a:fontRef idx="minor">
            <a:schemeClr val="tx1"/>
          </a:fontRef>
        </p:style>
      </p:cxnSp>
      <p:pic>
        <p:nvPicPr>
          <p:cNvPr id="146" name="Graphic 145" descr="Police male outline">
            <a:extLst>
              <a:ext uri="{FF2B5EF4-FFF2-40B4-BE49-F238E27FC236}">
                <a16:creationId xmlns:a16="http://schemas.microsoft.com/office/drawing/2014/main" id="{B170DCE9-6582-4F10-8A01-98757280324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34006" y="2889785"/>
            <a:ext cx="525159" cy="519364"/>
          </a:xfrm>
          <a:prstGeom prst="rect">
            <a:avLst/>
          </a:prstGeom>
        </p:spPr>
      </p:pic>
      <p:pic>
        <p:nvPicPr>
          <p:cNvPr id="148" name="Graphic 147" descr="Couch outline">
            <a:extLst>
              <a:ext uri="{FF2B5EF4-FFF2-40B4-BE49-F238E27FC236}">
                <a16:creationId xmlns:a16="http://schemas.microsoft.com/office/drawing/2014/main" id="{1570BF3E-09CC-47F6-9FDC-EE30E73C488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25093" y="2862906"/>
            <a:ext cx="560426" cy="560426"/>
          </a:xfrm>
          <a:prstGeom prst="rect">
            <a:avLst/>
          </a:prstGeom>
        </p:spPr>
      </p:pic>
      <p:pic>
        <p:nvPicPr>
          <p:cNvPr id="149" name="Graphic 148" descr="Taxi outline">
            <a:extLst>
              <a:ext uri="{FF2B5EF4-FFF2-40B4-BE49-F238E27FC236}">
                <a16:creationId xmlns:a16="http://schemas.microsoft.com/office/drawing/2014/main" id="{DD8F4671-BCD8-4D70-B040-E54A17934DA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234168" y="2807842"/>
            <a:ext cx="654356" cy="654356"/>
          </a:xfrm>
          <a:prstGeom prst="rect">
            <a:avLst/>
          </a:prstGeom>
        </p:spPr>
      </p:pic>
      <p:pic>
        <p:nvPicPr>
          <p:cNvPr id="150" name="Graphic 149" descr="Shopping bag outline">
            <a:extLst>
              <a:ext uri="{FF2B5EF4-FFF2-40B4-BE49-F238E27FC236}">
                <a16:creationId xmlns:a16="http://schemas.microsoft.com/office/drawing/2014/main" id="{73BB1020-C9AE-4ECC-8D6E-37D98C274FF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80237" y="2889785"/>
            <a:ext cx="522137" cy="522137"/>
          </a:xfrm>
          <a:prstGeom prst="rect">
            <a:avLst/>
          </a:prstGeom>
        </p:spPr>
      </p:pic>
      <p:pic>
        <p:nvPicPr>
          <p:cNvPr id="151" name="Graphic 150" descr="Sanitizer outline">
            <a:extLst>
              <a:ext uri="{FF2B5EF4-FFF2-40B4-BE49-F238E27FC236}">
                <a16:creationId xmlns:a16="http://schemas.microsoft.com/office/drawing/2014/main" id="{39AE830E-A284-423F-A5FB-0EF6994876C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639180" y="2854660"/>
            <a:ext cx="562766" cy="562766"/>
          </a:xfrm>
          <a:prstGeom prst="rect">
            <a:avLst/>
          </a:prstGeom>
        </p:spPr>
      </p:pic>
      <p:pic>
        <p:nvPicPr>
          <p:cNvPr id="152" name="Graphic 151" descr="Suitcase outline">
            <a:extLst>
              <a:ext uri="{FF2B5EF4-FFF2-40B4-BE49-F238E27FC236}">
                <a16:creationId xmlns:a16="http://schemas.microsoft.com/office/drawing/2014/main" id="{8F64A6B8-5A04-40A5-95FD-AE2C89FD3B3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050350" y="2826305"/>
            <a:ext cx="570365" cy="570365"/>
          </a:xfrm>
          <a:prstGeom prst="rect">
            <a:avLst/>
          </a:prstGeom>
        </p:spPr>
      </p:pic>
      <p:pic>
        <p:nvPicPr>
          <p:cNvPr id="153" name="Graphic 152" descr="Signpost outline">
            <a:extLst>
              <a:ext uri="{FF2B5EF4-FFF2-40B4-BE49-F238E27FC236}">
                <a16:creationId xmlns:a16="http://schemas.microsoft.com/office/drawing/2014/main" id="{1DC21C8E-5170-4D64-9AF0-26507CE121C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886984" y="2876713"/>
            <a:ext cx="581080" cy="581080"/>
          </a:xfrm>
          <a:prstGeom prst="rect">
            <a:avLst/>
          </a:prstGeom>
        </p:spPr>
      </p:pic>
      <p:sp>
        <p:nvSpPr>
          <p:cNvPr id="114" name="Graphic 153">
            <a:extLst>
              <a:ext uri="{FF2B5EF4-FFF2-40B4-BE49-F238E27FC236}">
                <a16:creationId xmlns:a16="http://schemas.microsoft.com/office/drawing/2014/main" id="{A6618B4B-FD55-450B-99A2-5CC0B1CB5EE7}"/>
              </a:ext>
            </a:extLst>
          </p:cNvPr>
          <p:cNvSpPr>
            <a:spLocks noChangeAspect="1" noEditPoints="1"/>
          </p:cNvSpPr>
          <p:nvPr/>
        </p:nvSpPr>
        <p:spPr bwMode="auto">
          <a:xfrm>
            <a:off x="5656673" y="2894376"/>
            <a:ext cx="399798" cy="490715"/>
          </a:xfrm>
          <a:custGeom>
            <a:avLst/>
            <a:gdLst>
              <a:gd name="T0" fmla="*/ 590 w 829"/>
              <a:gd name="T1" fmla="*/ 806 h 906"/>
              <a:gd name="T2" fmla="*/ 283 w 829"/>
              <a:gd name="T3" fmla="*/ 26 h 906"/>
              <a:gd name="T4" fmla="*/ 192 w 829"/>
              <a:gd name="T5" fmla="*/ 454 h 906"/>
              <a:gd name="T6" fmla="*/ 192 w 829"/>
              <a:gd name="T7" fmla="*/ 454 h 906"/>
              <a:gd name="T8" fmla="*/ 200 w 829"/>
              <a:gd name="T9" fmla="*/ 539 h 906"/>
              <a:gd name="T10" fmla="*/ 207 w 829"/>
              <a:gd name="T11" fmla="*/ 368 h 906"/>
              <a:gd name="T12" fmla="*/ 150 w 829"/>
              <a:gd name="T13" fmla="*/ 584 h 906"/>
              <a:gd name="T14" fmla="*/ 266 w 829"/>
              <a:gd name="T15" fmla="*/ 639 h 906"/>
              <a:gd name="T16" fmla="*/ 104 w 829"/>
              <a:gd name="T17" fmla="*/ 478 h 906"/>
              <a:gd name="T18" fmla="*/ 151 w 829"/>
              <a:gd name="T19" fmla="*/ 347 h 906"/>
              <a:gd name="T20" fmla="*/ 158 w 829"/>
              <a:gd name="T21" fmla="*/ 767 h 906"/>
              <a:gd name="T22" fmla="*/ 123 w 829"/>
              <a:gd name="T23" fmla="*/ 781 h 906"/>
              <a:gd name="T24" fmla="*/ 155 w 829"/>
              <a:gd name="T25" fmla="*/ 758 h 906"/>
              <a:gd name="T26" fmla="*/ 177 w 829"/>
              <a:gd name="T27" fmla="*/ 385 h 906"/>
              <a:gd name="T28" fmla="*/ 211 w 829"/>
              <a:gd name="T29" fmla="*/ 796 h 906"/>
              <a:gd name="T30" fmla="*/ 343 w 829"/>
              <a:gd name="T31" fmla="*/ 628 h 906"/>
              <a:gd name="T32" fmla="*/ 422 w 829"/>
              <a:gd name="T33" fmla="*/ 564 h 906"/>
              <a:gd name="T34" fmla="*/ 343 w 829"/>
              <a:gd name="T35" fmla="*/ 305 h 906"/>
              <a:gd name="T36" fmla="*/ 29 w 829"/>
              <a:gd name="T37" fmla="*/ 183 h 906"/>
              <a:gd name="T38" fmla="*/ 527 w 829"/>
              <a:gd name="T39" fmla="*/ 906 h 906"/>
              <a:gd name="T40" fmla="*/ 167 w 829"/>
              <a:gd name="T41" fmla="*/ 791 h 906"/>
              <a:gd name="T42" fmla="*/ 123 w 829"/>
              <a:gd name="T43" fmla="*/ 835 h 906"/>
              <a:gd name="T44" fmla="*/ 159 w 829"/>
              <a:gd name="T45" fmla="*/ 737 h 906"/>
              <a:gd name="T46" fmla="*/ 167 w 829"/>
              <a:gd name="T47" fmla="*/ 791 h 906"/>
              <a:gd name="T48" fmla="*/ 196 w 829"/>
              <a:gd name="T49" fmla="*/ 835 h 906"/>
              <a:gd name="T50" fmla="*/ 274 w 829"/>
              <a:gd name="T51" fmla="*/ 835 h 906"/>
              <a:gd name="T52" fmla="*/ 321 w 829"/>
              <a:gd name="T53" fmla="*/ 837 h 906"/>
              <a:gd name="T54" fmla="*/ 307 w 829"/>
              <a:gd name="T55" fmla="*/ 815 h 906"/>
              <a:gd name="T56" fmla="*/ 339 w 829"/>
              <a:gd name="T57" fmla="*/ 800 h 906"/>
              <a:gd name="T58" fmla="*/ 284 w 829"/>
              <a:gd name="T59" fmla="*/ 762 h 906"/>
              <a:gd name="T60" fmla="*/ 348 w 829"/>
              <a:gd name="T61" fmla="*/ 742 h 906"/>
              <a:gd name="T62" fmla="*/ 320 w 829"/>
              <a:gd name="T63" fmla="*/ 751 h 906"/>
              <a:gd name="T64" fmla="*/ 324 w 829"/>
              <a:gd name="T65" fmla="*/ 773 h 906"/>
              <a:gd name="T66" fmla="*/ 356 w 829"/>
              <a:gd name="T67" fmla="*/ 822 h 906"/>
              <a:gd name="T68" fmla="*/ 384 w 829"/>
              <a:gd name="T69" fmla="*/ 828 h 906"/>
              <a:gd name="T70" fmla="*/ 413 w 829"/>
              <a:gd name="T71" fmla="*/ 820 h 906"/>
              <a:gd name="T72" fmla="*/ 424 w 829"/>
              <a:gd name="T73" fmla="*/ 796 h 906"/>
              <a:gd name="T74" fmla="*/ 380 w 829"/>
              <a:gd name="T75" fmla="*/ 748 h 906"/>
              <a:gd name="T76" fmla="*/ 450 w 829"/>
              <a:gd name="T77" fmla="*/ 764 h 906"/>
              <a:gd name="T78" fmla="*/ 398 w 829"/>
              <a:gd name="T79" fmla="*/ 754 h 906"/>
              <a:gd name="T80" fmla="*/ 438 w 829"/>
              <a:gd name="T81" fmla="*/ 780 h 906"/>
              <a:gd name="T82" fmla="*/ 476 w 829"/>
              <a:gd name="T83" fmla="*/ 476 h 906"/>
              <a:gd name="T84" fmla="*/ 278 w 829"/>
              <a:gd name="T85" fmla="*/ 665 h 906"/>
              <a:gd name="T86" fmla="*/ 80 w 829"/>
              <a:gd name="T87" fmla="*/ 476 h 906"/>
              <a:gd name="T88" fmla="*/ 129 w 829"/>
              <a:gd name="T89" fmla="*/ 336 h 906"/>
              <a:gd name="T90" fmla="*/ 278 w 829"/>
              <a:gd name="T91" fmla="*/ 268 h 906"/>
              <a:gd name="T92" fmla="*/ 427 w 829"/>
              <a:gd name="T93" fmla="*/ 336 h 906"/>
              <a:gd name="T94" fmla="*/ 476 w 829"/>
              <a:gd name="T95" fmla="*/ 476 h 906"/>
              <a:gd name="T96" fmla="*/ 379 w 829"/>
              <a:gd name="T97" fmla="*/ 385 h 906"/>
              <a:gd name="T98" fmla="*/ 290 w 829"/>
              <a:gd name="T99" fmla="*/ 555 h 906"/>
              <a:gd name="T100" fmla="*/ 290 w 829"/>
              <a:gd name="T101" fmla="*/ 294 h 906"/>
              <a:gd name="T102" fmla="*/ 290 w 829"/>
              <a:gd name="T103" fmla="*/ 399 h 906"/>
              <a:gd name="T104" fmla="*/ 290 w 829"/>
              <a:gd name="T105" fmla="*/ 531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9" h="905">
                <a:moveTo>
                  <a:pt x="826" y="148"/>
                </a:moveTo>
                <a:cubicBezTo>
                  <a:pt x="680" y="796"/>
                  <a:pt x="680" y="796"/>
                  <a:pt x="680" y="796"/>
                </a:cubicBezTo>
                <a:cubicBezTo>
                  <a:pt x="676" y="812"/>
                  <a:pt x="660" y="822"/>
                  <a:pt x="645" y="818"/>
                </a:cubicBezTo>
                <a:cubicBezTo>
                  <a:pt x="590" y="806"/>
                  <a:pt x="590" y="806"/>
                  <a:pt x="590" y="806"/>
                </a:cubicBezTo>
                <a:cubicBezTo>
                  <a:pt x="590" y="201"/>
                  <a:pt x="590" y="201"/>
                  <a:pt x="590" y="201"/>
                </a:cubicBezTo>
                <a:cubicBezTo>
                  <a:pt x="590" y="173"/>
                  <a:pt x="567" y="150"/>
                  <a:pt x="538" y="150"/>
                </a:cubicBezTo>
                <a:cubicBezTo>
                  <a:pt x="255" y="150"/>
                  <a:pt x="255" y="150"/>
                  <a:pt x="255" y="150"/>
                </a:cubicBezTo>
                <a:cubicBezTo>
                  <a:pt x="283" y="26"/>
                  <a:pt x="283" y="26"/>
                  <a:pt x="283" y="26"/>
                </a:cubicBezTo>
                <a:cubicBezTo>
                  <a:pt x="286" y="10"/>
                  <a:pt x="302" y="0"/>
                  <a:pt x="318" y="4"/>
                </a:cubicBezTo>
                <a:cubicBezTo>
                  <a:pt x="804" y="113"/>
                  <a:pt x="804" y="113"/>
                  <a:pt x="804" y="113"/>
                </a:cubicBezTo>
                <a:cubicBezTo>
                  <a:pt x="819" y="117"/>
                  <a:pt x="829" y="132"/>
                  <a:pt x="826" y="148"/>
                </a:cubicBezTo>
                <a:close/>
                <a:moveTo>
                  <a:pt x="192" y="454"/>
                </a:moveTo>
                <a:cubicBezTo>
                  <a:pt x="266" y="454"/>
                  <a:pt x="266" y="454"/>
                  <a:pt x="266" y="454"/>
                </a:cubicBezTo>
                <a:cubicBezTo>
                  <a:pt x="266" y="399"/>
                  <a:pt x="266" y="399"/>
                  <a:pt x="266" y="399"/>
                </a:cubicBezTo>
                <a:cubicBezTo>
                  <a:pt x="243" y="399"/>
                  <a:pt x="221" y="396"/>
                  <a:pt x="200" y="391"/>
                </a:cubicBezTo>
                <a:cubicBezTo>
                  <a:pt x="195" y="411"/>
                  <a:pt x="193" y="432"/>
                  <a:pt x="192" y="454"/>
                </a:cubicBezTo>
                <a:close/>
                <a:moveTo>
                  <a:pt x="192" y="478"/>
                </a:moveTo>
                <a:cubicBezTo>
                  <a:pt x="266" y="478"/>
                  <a:pt x="266" y="478"/>
                  <a:pt x="266" y="478"/>
                </a:cubicBezTo>
                <a:cubicBezTo>
                  <a:pt x="266" y="531"/>
                  <a:pt x="266" y="531"/>
                  <a:pt x="266" y="531"/>
                </a:cubicBezTo>
                <a:cubicBezTo>
                  <a:pt x="243" y="532"/>
                  <a:pt x="221" y="534"/>
                  <a:pt x="200" y="539"/>
                </a:cubicBezTo>
                <a:cubicBezTo>
                  <a:pt x="195" y="520"/>
                  <a:pt x="193" y="499"/>
                  <a:pt x="192" y="478"/>
                </a:cubicBezTo>
                <a:close/>
                <a:moveTo>
                  <a:pt x="266" y="294"/>
                </a:moveTo>
                <a:cubicBezTo>
                  <a:pt x="266" y="375"/>
                  <a:pt x="266" y="375"/>
                  <a:pt x="266" y="375"/>
                </a:cubicBezTo>
                <a:cubicBezTo>
                  <a:pt x="246" y="374"/>
                  <a:pt x="226" y="372"/>
                  <a:pt x="207" y="368"/>
                </a:cubicBezTo>
                <a:cubicBezTo>
                  <a:pt x="221" y="328"/>
                  <a:pt x="243" y="301"/>
                  <a:pt x="266" y="294"/>
                </a:cubicBezTo>
                <a:close/>
                <a:moveTo>
                  <a:pt x="183" y="569"/>
                </a:moveTo>
                <a:cubicBezTo>
                  <a:pt x="191" y="592"/>
                  <a:pt x="201" y="612"/>
                  <a:pt x="213" y="628"/>
                </a:cubicBezTo>
                <a:cubicBezTo>
                  <a:pt x="189" y="618"/>
                  <a:pt x="167" y="603"/>
                  <a:pt x="150" y="584"/>
                </a:cubicBezTo>
                <a:cubicBezTo>
                  <a:pt x="159" y="578"/>
                  <a:pt x="171" y="573"/>
                  <a:pt x="183" y="569"/>
                </a:cubicBezTo>
                <a:close/>
                <a:moveTo>
                  <a:pt x="207" y="563"/>
                </a:moveTo>
                <a:cubicBezTo>
                  <a:pt x="226" y="558"/>
                  <a:pt x="245" y="556"/>
                  <a:pt x="266" y="555"/>
                </a:cubicBezTo>
                <a:cubicBezTo>
                  <a:pt x="266" y="639"/>
                  <a:pt x="266" y="639"/>
                  <a:pt x="266" y="639"/>
                </a:cubicBezTo>
                <a:cubicBezTo>
                  <a:pt x="242" y="631"/>
                  <a:pt x="221" y="604"/>
                  <a:pt x="207" y="563"/>
                </a:cubicBezTo>
                <a:close/>
                <a:moveTo>
                  <a:pt x="176" y="546"/>
                </a:moveTo>
                <a:cubicBezTo>
                  <a:pt x="161" y="551"/>
                  <a:pt x="147" y="557"/>
                  <a:pt x="134" y="564"/>
                </a:cubicBezTo>
                <a:cubicBezTo>
                  <a:pt x="117" y="539"/>
                  <a:pt x="106" y="509"/>
                  <a:pt x="104" y="478"/>
                </a:cubicBezTo>
                <a:cubicBezTo>
                  <a:pt x="168" y="478"/>
                  <a:pt x="168" y="478"/>
                  <a:pt x="168" y="478"/>
                </a:cubicBezTo>
                <a:cubicBezTo>
                  <a:pt x="168" y="502"/>
                  <a:pt x="171" y="524"/>
                  <a:pt x="176" y="546"/>
                </a:cubicBezTo>
                <a:close/>
                <a:moveTo>
                  <a:pt x="184" y="361"/>
                </a:moveTo>
                <a:cubicBezTo>
                  <a:pt x="172" y="357"/>
                  <a:pt x="161" y="352"/>
                  <a:pt x="151" y="347"/>
                </a:cubicBezTo>
                <a:cubicBezTo>
                  <a:pt x="168" y="329"/>
                  <a:pt x="189" y="314"/>
                  <a:pt x="213" y="305"/>
                </a:cubicBezTo>
                <a:cubicBezTo>
                  <a:pt x="201" y="320"/>
                  <a:pt x="191" y="339"/>
                  <a:pt x="184" y="361"/>
                </a:cubicBezTo>
                <a:close/>
                <a:moveTo>
                  <a:pt x="155" y="758"/>
                </a:moveTo>
                <a:cubicBezTo>
                  <a:pt x="157" y="760"/>
                  <a:pt x="158" y="763"/>
                  <a:pt x="158" y="767"/>
                </a:cubicBezTo>
                <a:cubicBezTo>
                  <a:pt x="158" y="770"/>
                  <a:pt x="158" y="772"/>
                  <a:pt x="156" y="774"/>
                </a:cubicBezTo>
                <a:cubicBezTo>
                  <a:pt x="155" y="777"/>
                  <a:pt x="152" y="778"/>
                  <a:pt x="150" y="779"/>
                </a:cubicBezTo>
                <a:cubicBezTo>
                  <a:pt x="147" y="780"/>
                  <a:pt x="142" y="781"/>
                  <a:pt x="134" y="781"/>
                </a:cubicBezTo>
                <a:cubicBezTo>
                  <a:pt x="123" y="781"/>
                  <a:pt x="123" y="781"/>
                  <a:pt x="123" y="781"/>
                </a:cubicBezTo>
                <a:cubicBezTo>
                  <a:pt x="123" y="753"/>
                  <a:pt x="123" y="753"/>
                  <a:pt x="123" y="753"/>
                </a:cubicBezTo>
                <a:cubicBezTo>
                  <a:pt x="133" y="753"/>
                  <a:pt x="133" y="753"/>
                  <a:pt x="133" y="753"/>
                </a:cubicBezTo>
                <a:cubicBezTo>
                  <a:pt x="140" y="753"/>
                  <a:pt x="145" y="753"/>
                  <a:pt x="147" y="753"/>
                </a:cubicBezTo>
                <a:cubicBezTo>
                  <a:pt x="150" y="754"/>
                  <a:pt x="153" y="755"/>
                  <a:pt x="155" y="758"/>
                </a:cubicBezTo>
                <a:close/>
                <a:moveTo>
                  <a:pt x="168" y="454"/>
                </a:moveTo>
                <a:cubicBezTo>
                  <a:pt x="104" y="454"/>
                  <a:pt x="104" y="454"/>
                  <a:pt x="104" y="454"/>
                </a:cubicBezTo>
                <a:cubicBezTo>
                  <a:pt x="106" y="423"/>
                  <a:pt x="117" y="393"/>
                  <a:pt x="135" y="367"/>
                </a:cubicBezTo>
                <a:cubicBezTo>
                  <a:pt x="148" y="374"/>
                  <a:pt x="162" y="380"/>
                  <a:pt x="177" y="385"/>
                </a:cubicBezTo>
                <a:cubicBezTo>
                  <a:pt x="171" y="407"/>
                  <a:pt x="168" y="430"/>
                  <a:pt x="168" y="454"/>
                </a:cubicBezTo>
                <a:close/>
                <a:moveTo>
                  <a:pt x="224" y="759"/>
                </a:moveTo>
                <a:cubicBezTo>
                  <a:pt x="238" y="796"/>
                  <a:pt x="238" y="796"/>
                  <a:pt x="238" y="796"/>
                </a:cubicBezTo>
                <a:cubicBezTo>
                  <a:pt x="211" y="796"/>
                  <a:pt x="211" y="796"/>
                  <a:pt x="211" y="796"/>
                </a:cubicBezTo>
                <a:lnTo>
                  <a:pt x="224" y="759"/>
                </a:lnTo>
                <a:close/>
                <a:moveTo>
                  <a:pt x="373" y="569"/>
                </a:moveTo>
                <a:cubicBezTo>
                  <a:pt x="385" y="573"/>
                  <a:pt x="396" y="578"/>
                  <a:pt x="406" y="584"/>
                </a:cubicBezTo>
                <a:cubicBezTo>
                  <a:pt x="389" y="603"/>
                  <a:pt x="367" y="618"/>
                  <a:pt x="343" y="628"/>
                </a:cubicBezTo>
                <a:cubicBezTo>
                  <a:pt x="355" y="612"/>
                  <a:pt x="365" y="592"/>
                  <a:pt x="373" y="569"/>
                </a:cubicBezTo>
                <a:close/>
                <a:moveTo>
                  <a:pt x="388" y="478"/>
                </a:moveTo>
                <a:cubicBezTo>
                  <a:pt x="452" y="478"/>
                  <a:pt x="452" y="478"/>
                  <a:pt x="452" y="478"/>
                </a:cubicBezTo>
                <a:cubicBezTo>
                  <a:pt x="450" y="509"/>
                  <a:pt x="439" y="539"/>
                  <a:pt x="422" y="564"/>
                </a:cubicBezTo>
                <a:cubicBezTo>
                  <a:pt x="409" y="557"/>
                  <a:pt x="395" y="551"/>
                  <a:pt x="380" y="546"/>
                </a:cubicBezTo>
                <a:cubicBezTo>
                  <a:pt x="385" y="524"/>
                  <a:pt x="388" y="502"/>
                  <a:pt x="388" y="478"/>
                </a:cubicBezTo>
                <a:close/>
                <a:moveTo>
                  <a:pt x="372" y="361"/>
                </a:moveTo>
                <a:cubicBezTo>
                  <a:pt x="365" y="339"/>
                  <a:pt x="355" y="320"/>
                  <a:pt x="343" y="305"/>
                </a:cubicBezTo>
                <a:cubicBezTo>
                  <a:pt x="366" y="314"/>
                  <a:pt x="388" y="329"/>
                  <a:pt x="405" y="347"/>
                </a:cubicBezTo>
                <a:cubicBezTo>
                  <a:pt x="395" y="352"/>
                  <a:pt x="384" y="357"/>
                  <a:pt x="372" y="361"/>
                </a:cubicBezTo>
                <a:close/>
                <a:moveTo>
                  <a:pt x="527" y="183"/>
                </a:moveTo>
                <a:cubicBezTo>
                  <a:pt x="29" y="183"/>
                  <a:pt x="29" y="183"/>
                  <a:pt x="29" y="183"/>
                </a:cubicBezTo>
                <a:cubicBezTo>
                  <a:pt x="13" y="183"/>
                  <a:pt x="0" y="196"/>
                  <a:pt x="0" y="212"/>
                </a:cubicBezTo>
                <a:cubicBezTo>
                  <a:pt x="0" y="876"/>
                  <a:pt x="0" y="876"/>
                  <a:pt x="0" y="876"/>
                </a:cubicBezTo>
                <a:cubicBezTo>
                  <a:pt x="0" y="893"/>
                  <a:pt x="13" y="906"/>
                  <a:pt x="29" y="906"/>
                </a:cubicBezTo>
                <a:cubicBezTo>
                  <a:pt x="527" y="906"/>
                  <a:pt x="527" y="906"/>
                  <a:pt x="527" y="906"/>
                </a:cubicBezTo>
                <a:cubicBezTo>
                  <a:pt x="543" y="906"/>
                  <a:pt x="556" y="893"/>
                  <a:pt x="556" y="876"/>
                </a:cubicBezTo>
                <a:cubicBezTo>
                  <a:pt x="556" y="212"/>
                  <a:pt x="556" y="212"/>
                  <a:pt x="556" y="212"/>
                </a:cubicBezTo>
                <a:cubicBezTo>
                  <a:pt x="556" y="196"/>
                  <a:pt x="543" y="183"/>
                  <a:pt x="527" y="183"/>
                </a:cubicBezTo>
                <a:close/>
                <a:moveTo>
                  <a:pt x="167" y="791"/>
                </a:moveTo>
                <a:cubicBezTo>
                  <a:pt x="164" y="794"/>
                  <a:pt x="160" y="795"/>
                  <a:pt x="157" y="796"/>
                </a:cubicBezTo>
                <a:cubicBezTo>
                  <a:pt x="152" y="797"/>
                  <a:pt x="145" y="798"/>
                  <a:pt x="136" y="798"/>
                </a:cubicBezTo>
                <a:cubicBezTo>
                  <a:pt x="123" y="798"/>
                  <a:pt x="123" y="798"/>
                  <a:pt x="123" y="798"/>
                </a:cubicBezTo>
                <a:cubicBezTo>
                  <a:pt x="123" y="835"/>
                  <a:pt x="123" y="835"/>
                  <a:pt x="123" y="835"/>
                </a:cubicBezTo>
                <a:cubicBezTo>
                  <a:pt x="103" y="835"/>
                  <a:pt x="103" y="835"/>
                  <a:pt x="103" y="835"/>
                </a:cubicBezTo>
                <a:cubicBezTo>
                  <a:pt x="103" y="736"/>
                  <a:pt x="103" y="736"/>
                  <a:pt x="103" y="736"/>
                </a:cubicBezTo>
                <a:cubicBezTo>
                  <a:pt x="135" y="736"/>
                  <a:pt x="135" y="736"/>
                  <a:pt x="135" y="736"/>
                </a:cubicBezTo>
                <a:cubicBezTo>
                  <a:pt x="147" y="736"/>
                  <a:pt x="155" y="736"/>
                  <a:pt x="159" y="737"/>
                </a:cubicBezTo>
                <a:cubicBezTo>
                  <a:pt x="165" y="739"/>
                  <a:pt x="169" y="742"/>
                  <a:pt x="173" y="747"/>
                </a:cubicBezTo>
                <a:cubicBezTo>
                  <a:pt x="177" y="752"/>
                  <a:pt x="179" y="758"/>
                  <a:pt x="179" y="766"/>
                </a:cubicBezTo>
                <a:cubicBezTo>
                  <a:pt x="179" y="772"/>
                  <a:pt x="178" y="778"/>
                  <a:pt x="176" y="782"/>
                </a:cubicBezTo>
                <a:cubicBezTo>
                  <a:pt x="173" y="786"/>
                  <a:pt x="171" y="789"/>
                  <a:pt x="167" y="791"/>
                </a:cubicBezTo>
                <a:close/>
                <a:moveTo>
                  <a:pt x="253" y="835"/>
                </a:moveTo>
                <a:cubicBezTo>
                  <a:pt x="244" y="812"/>
                  <a:pt x="244" y="812"/>
                  <a:pt x="244" y="812"/>
                </a:cubicBezTo>
                <a:cubicBezTo>
                  <a:pt x="204" y="812"/>
                  <a:pt x="204" y="812"/>
                  <a:pt x="204" y="812"/>
                </a:cubicBezTo>
                <a:cubicBezTo>
                  <a:pt x="196" y="835"/>
                  <a:pt x="196" y="835"/>
                  <a:pt x="196" y="835"/>
                </a:cubicBezTo>
                <a:cubicBezTo>
                  <a:pt x="175" y="835"/>
                  <a:pt x="175" y="835"/>
                  <a:pt x="175" y="835"/>
                </a:cubicBezTo>
                <a:cubicBezTo>
                  <a:pt x="214" y="736"/>
                  <a:pt x="214" y="736"/>
                  <a:pt x="214" y="736"/>
                </a:cubicBezTo>
                <a:cubicBezTo>
                  <a:pt x="235" y="736"/>
                  <a:pt x="235" y="736"/>
                  <a:pt x="235" y="736"/>
                </a:cubicBezTo>
                <a:cubicBezTo>
                  <a:pt x="274" y="835"/>
                  <a:pt x="274" y="835"/>
                  <a:pt x="274" y="835"/>
                </a:cubicBezTo>
                <a:lnTo>
                  <a:pt x="253" y="835"/>
                </a:lnTo>
                <a:close/>
                <a:moveTo>
                  <a:pt x="356" y="822"/>
                </a:moveTo>
                <a:cubicBezTo>
                  <a:pt x="353" y="827"/>
                  <a:pt x="348" y="831"/>
                  <a:pt x="342" y="833"/>
                </a:cubicBezTo>
                <a:cubicBezTo>
                  <a:pt x="337" y="836"/>
                  <a:pt x="330" y="837"/>
                  <a:pt x="321" y="837"/>
                </a:cubicBezTo>
                <a:cubicBezTo>
                  <a:pt x="308" y="837"/>
                  <a:pt x="299" y="834"/>
                  <a:pt x="292" y="828"/>
                </a:cubicBezTo>
                <a:cubicBezTo>
                  <a:pt x="285" y="822"/>
                  <a:pt x="281" y="814"/>
                  <a:pt x="280" y="803"/>
                </a:cubicBezTo>
                <a:cubicBezTo>
                  <a:pt x="299" y="801"/>
                  <a:pt x="299" y="801"/>
                  <a:pt x="299" y="801"/>
                </a:cubicBezTo>
                <a:cubicBezTo>
                  <a:pt x="301" y="807"/>
                  <a:pt x="303" y="812"/>
                  <a:pt x="307" y="815"/>
                </a:cubicBezTo>
                <a:cubicBezTo>
                  <a:pt x="310" y="818"/>
                  <a:pt x="315" y="820"/>
                  <a:pt x="321" y="820"/>
                </a:cubicBezTo>
                <a:cubicBezTo>
                  <a:pt x="328" y="820"/>
                  <a:pt x="332" y="818"/>
                  <a:pt x="336" y="816"/>
                </a:cubicBezTo>
                <a:cubicBezTo>
                  <a:pt x="339" y="813"/>
                  <a:pt x="341" y="810"/>
                  <a:pt x="341" y="806"/>
                </a:cubicBezTo>
                <a:cubicBezTo>
                  <a:pt x="341" y="804"/>
                  <a:pt x="340" y="802"/>
                  <a:pt x="339" y="800"/>
                </a:cubicBezTo>
                <a:cubicBezTo>
                  <a:pt x="337" y="799"/>
                  <a:pt x="335" y="797"/>
                  <a:pt x="331" y="796"/>
                </a:cubicBezTo>
                <a:cubicBezTo>
                  <a:pt x="329" y="795"/>
                  <a:pt x="324" y="794"/>
                  <a:pt x="315" y="792"/>
                </a:cubicBezTo>
                <a:cubicBezTo>
                  <a:pt x="305" y="789"/>
                  <a:pt x="297" y="786"/>
                  <a:pt x="293" y="782"/>
                </a:cubicBezTo>
                <a:cubicBezTo>
                  <a:pt x="287" y="776"/>
                  <a:pt x="284" y="770"/>
                  <a:pt x="284" y="762"/>
                </a:cubicBezTo>
                <a:cubicBezTo>
                  <a:pt x="284" y="757"/>
                  <a:pt x="285" y="752"/>
                  <a:pt x="288" y="748"/>
                </a:cubicBezTo>
                <a:cubicBezTo>
                  <a:pt x="291" y="743"/>
                  <a:pt x="295" y="740"/>
                  <a:pt x="300" y="738"/>
                </a:cubicBezTo>
                <a:cubicBezTo>
                  <a:pt x="306" y="735"/>
                  <a:pt x="312" y="734"/>
                  <a:pt x="320" y="734"/>
                </a:cubicBezTo>
                <a:cubicBezTo>
                  <a:pt x="332" y="734"/>
                  <a:pt x="342" y="737"/>
                  <a:pt x="348" y="742"/>
                </a:cubicBezTo>
                <a:cubicBezTo>
                  <a:pt x="354" y="748"/>
                  <a:pt x="357" y="755"/>
                  <a:pt x="358" y="764"/>
                </a:cubicBezTo>
                <a:cubicBezTo>
                  <a:pt x="338" y="765"/>
                  <a:pt x="338" y="765"/>
                  <a:pt x="338" y="765"/>
                </a:cubicBezTo>
                <a:cubicBezTo>
                  <a:pt x="337" y="760"/>
                  <a:pt x="335" y="756"/>
                  <a:pt x="332" y="754"/>
                </a:cubicBezTo>
                <a:cubicBezTo>
                  <a:pt x="329" y="752"/>
                  <a:pt x="325" y="751"/>
                  <a:pt x="320" y="751"/>
                </a:cubicBezTo>
                <a:cubicBezTo>
                  <a:pt x="314" y="751"/>
                  <a:pt x="309" y="752"/>
                  <a:pt x="306" y="754"/>
                </a:cubicBezTo>
                <a:cubicBezTo>
                  <a:pt x="304" y="756"/>
                  <a:pt x="303" y="758"/>
                  <a:pt x="303" y="760"/>
                </a:cubicBezTo>
                <a:cubicBezTo>
                  <a:pt x="303" y="763"/>
                  <a:pt x="304" y="765"/>
                  <a:pt x="306" y="767"/>
                </a:cubicBezTo>
                <a:cubicBezTo>
                  <a:pt x="308" y="769"/>
                  <a:pt x="314" y="771"/>
                  <a:pt x="324" y="773"/>
                </a:cubicBezTo>
                <a:cubicBezTo>
                  <a:pt x="334" y="775"/>
                  <a:pt x="341" y="778"/>
                  <a:pt x="346" y="780"/>
                </a:cubicBezTo>
                <a:cubicBezTo>
                  <a:pt x="350" y="783"/>
                  <a:pt x="354" y="786"/>
                  <a:pt x="357" y="790"/>
                </a:cubicBezTo>
                <a:cubicBezTo>
                  <a:pt x="359" y="795"/>
                  <a:pt x="361" y="800"/>
                  <a:pt x="361" y="806"/>
                </a:cubicBezTo>
                <a:cubicBezTo>
                  <a:pt x="361" y="812"/>
                  <a:pt x="359" y="817"/>
                  <a:pt x="356" y="822"/>
                </a:cubicBezTo>
                <a:close/>
                <a:moveTo>
                  <a:pt x="448" y="822"/>
                </a:moveTo>
                <a:cubicBezTo>
                  <a:pt x="445" y="827"/>
                  <a:pt x="441" y="831"/>
                  <a:pt x="435" y="833"/>
                </a:cubicBezTo>
                <a:cubicBezTo>
                  <a:pt x="429" y="836"/>
                  <a:pt x="422" y="837"/>
                  <a:pt x="413" y="837"/>
                </a:cubicBezTo>
                <a:cubicBezTo>
                  <a:pt x="401" y="837"/>
                  <a:pt x="391" y="834"/>
                  <a:pt x="384" y="828"/>
                </a:cubicBezTo>
                <a:cubicBezTo>
                  <a:pt x="378" y="822"/>
                  <a:pt x="374" y="814"/>
                  <a:pt x="372" y="803"/>
                </a:cubicBezTo>
                <a:cubicBezTo>
                  <a:pt x="392" y="801"/>
                  <a:pt x="392" y="801"/>
                  <a:pt x="392" y="801"/>
                </a:cubicBezTo>
                <a:cubicBezTo>
                  <a:pt x="393" y="807"/>
                  <a:pt x="395" y="812"/>
                  <a:pt x="399" y="815"/>
                </a:cubicBezTo>
                <a:cubicBezTo>
                  <a:pt x="403" y="818"/>
                  <a:pt x="407" y="820"/>
                  <a:pt x="413" y="820"/>
                </a:cubicBezTo>
                <a:cubicBezTo>
                  <a:pt x="420" y="820"/>
                  <a:pt x="425" y="818"/>
                  <a:pt x="428" y="816"/>
                </a:cubicBezTo>
                <a:cubicBezTo>
                  <a:pt x="431" y="813"/>
                  <a:pt x="433" y="810"/>
                  <a:pt x="433" y="806"/>
                </a:cubicBezTo>
                <a:cubicBezTo>
                  <a:pt x="433" y="804"/>
                  <a:pt x="432" y="802"/>
                  <a:pt x="431" y="800"/>
                </a:cubicBezTo>
                <a:cubicBezTo>
                  <a:pt x="429" y="799"/>
                  <a:pt x="427" y="797"/>
                  <a:pt x="424" y="796"/>
                </a:cubicBezTo>
                <a:cubicBezTo>
                  <a:pt x="421" y="795"/>
                  <a:pt x="416" y="794"/>
                  <a:pt x="408" y="792"/>
                </a:cubicBezTo>
                <a:cubicBezTo>
                  <a:pt x="397" y="789"/>
                  <a:pt x="389" y="786"/>
                  <a:pt x="385" y="782"/>
                </a:cubicBezTo>
                <a:cubicBezTo>
                  <a:pt x="379" y="776"/>
                  <a:pt x="376" y="770"/>
                  <a:pt x="376" y="762"/>
                </a:cubicBezTo>
                <a:cubicBezTo>
                  <a:pt x="376" y="757"/>
                  <a:pt x="377" y="752"/>
                  <a:pt x="380" y="748"/>
                </a:cubicBezTo>
                <a:cubicBezTo>
                  <a:pt x="383" y="743"/>
                  <a:pt x="387" y="740"/>
                  <a:pt x="393" y="738"/>
                </a:cubicBezTo>
                <a:cubicBezTo>
                  <a:pt x="398" y="735"/>
                  <a:pt x="404" y="734"/>
                  <a:pt x="412" y="734"/>
                </a:cubicBezTo>
                <a:cubicBezTo>
                  <a:pt x="425" y="734"/>
                  <a:pt x="434" y="737"/>
                  <a:pt x="440" y="742"/>
                </a:cubicBezTo>
                <a:cubicBezTo>
                  <a:pt x="446" y="748"/>
                  <a:pt x="450" y="755"/>
                  <a:pt x="450" y="764"/>
                </a:cubicBezTo>
                <a:cubicBezTo>
                  <a:pt x="430" y="765"/>
                  <a:pt x="430" y="765"/>
                  <a:pt x="430" y="765"/>
                </a:cubicBezTo>
                <a:cubicBezTo>
                  <a:pt x="429" y="760"/>
                  <a:pt x="427" y="756"/>
                  <a:pt x="425" y="754"/>
                </a:cubicBezTo>
                <a:cubicBezTo>
                  <a:pt x="422" y="752"/>
                  <a:pt x="418" y="751"/>
                  <a:pt x="412" y="751"/>
                </a:cubicBezTo>
                <a:cubicBezTo>
                  <a:pt x="406" y="751"/>
                  <a:pt x="402" y="752"/>
                  <a:pt x="398" y="754"/>
                </a:cubicBezTo>
                <a:cubicBezTo>
                  <a:pt x="396" y="756"/>
                  <a:pt x="395" y="758"/>
                  <a:pt x="395" y="760"/>
                </a:cubicBezTo>
                <a:cubicBezTo>
                  <a:pt x="395" y="763"/>
                  <a:pt x="396" y="765"/>
                  <a:pt x="398" y="767"/>
                </a:cubicBezTo>
                <a:cubicBezTo>
                  <a:pt x="401" y="769"/>
                  <a:pt x="407" y="771"/>
                  <a:pt x="416" y="773"/>
                </a:cubicBezTo>
                <a:cubicBezTo>
                  <a:pt x="426" y="775"/>
                  <a:pt x="433" y="778"/>
                  <a:pt x="438" y="780"/>
                </a:cubicBezTo>
                <a:cubicBezTo>
                  <a:pt x="443" y="783"/>
                  <a:pt x="446" y="786"/>
                  <a:pt x="449" y="790"/>
                </a:cubicBezTo>
                <a:cubicBezTo>
                  <a:pt x="452" y="795"/>
                  <a:pt x="453" y="800"/>
                  <a:pt x="453" y="806"/>
                </a:cubicBezTo>
                <a:cubicBezTo>
                  <a:pt x="453" y="812"/>
                  <a:pt x="451" y="817"/>
                  <a:pt x="448" y="822"/>
                </a:cubicBezTo>
                <a:close/>
                <a:moveTo>
                  <a:pt x="476" y="476"/>
                </a:moveTo>
                <a:cubicBezTo>
                  <a:pt x="474" y="513"/>
                  <a:pt x="462" y="549"/>
                  <a:pt x="441" y="580"/>
                </a:cubicBezTo>
                <a:cubicBezTo>
                  <a:pt x="437" y="585"/>
                  <a:pt x="433" y="590"/>
                  <a:pt x="428" y="595"/>
                </a:cubicBezTo>
                <a:cubicBezTo>
                  <a:pt x="393" y="637"/>
                  <a:pt x="342" y="662"/>
                  <a:pt x="288" y="664"/>
                </a:cubicBezTo>
                <a:cubicBezTo>
                  <a:pt x="284" y="665"/>
                  <a:pt x="281" y="665"/>
                  <a:pt x="278" y="665"/>
                </a:cubicBezTo>
                <a:cubicBezTo>
                  <a:pt x="275" y="665"/>
                  <a:pt x="272" y="665"/>
                  <a:pt x="268" y="664"/>
                </a:cubicBezTo>
                <a:cubicBezTo>
                  <a:pt x="214" y="662"/>
                  <a:pt x="163" y="637"/>
                  <a:pt x="128" y="595"/>
                </a:cubicBezTo>
                <a:cubicBezTo>
                  <a:pt x="123" y="590"/>
                  <a:pt x="119" y="585"/>
                  <a:pt x="115" y="580"/>
                </a:cubicBezTo>
                <a:cubicBezTo>
                  <a:pt x="94" y="549"/>
                  <a:pt x="82" y="513"/>
                  <a:pt x="80" y="476"/>
                </a:cubicBezTo>
                <a:cubicBezTo>
                  <a:pt x="80" y="473"/>
                  <a:pt x="80" y="469"/>
                  <a:pt x="80" y="466"/>
                </a:cubicBezTo>
                <a:cubicBezTo>
                  <a:pt x="80" y="463"/>
                  <a:pt x="80" y="460"/>
                  <a:pt x="80" y="456"/>
                </a:cubicBezTo>
                <a:cubicBezTo>
                  <a:pt x="82" y="419"/>
                  <a:pt x="94" y="382"/>
                  <a:pt x="117" y="351"/>
                </a:cubicBezTo>
                <a:cubicBezTo>
                  <a:pt x="120" y="346"/>
                  <a:pt x="124" y="341"/>
                  <a:pt x="129" y="336"/>
                </a:cubicBezTo>
                <a:cubicBezTo>
                  <a:pt x="165" y="295"/>
                  <a:pt x="214" y="271"/>
                  <a:pt x="268" y="268"/>
                </a:cubicBezTo>
                <a:cubicBezTo>
                  <a:pt x="271" y="268"/>
                  <a:pt x="271" y="268"/>
                  <a:pt x="271" y="268"/>
                </a:cubicBezTo>
                <a:cubicBezTo>
                  <a:pt x="271" y="268"/>
                  <a:pt x="271" y="268"/>
                  <a:pt x="271" y="268"/>
                </a:cubicBezTo>
                <a:cubicBezTo>
                  <a:pt x="273" y="268"/>
                  <a:pt x="276" y="268"/>
                  <a:pt x="278" y="268"/>
                </a:cubicBezTo>
                <a:cubicBezTo>
                  <a:pt x="280" y="268"/>
                  <a:pt x="283" y="268"/>
                  <a:pt x="285" y="268"/>
                </a:cubicBezTo>
                <a:cubicBezTo>
                  <a:pt x="285" y="268"/>
                  <a:pt x="285" y="268"/>
                  <a:pt x="285" y="268"/>
                </a:cubicBezTo>
                <a:cubicBezTo>
                  <a:pt x="288" y="268"/>
                  <a:pt x="288" y="268"/>
                  <a:pt x="288" y="268"/>
                </a:cubicBezTo>
                <a:cubicBezTo>
                  <a:pt x="342" y="271"/>
                  <a:pt x="391" y="295"/>
                  <a:pt x="427" y="336"/>
                </a:cubicBezTo>
                <a:cubicBezTo>
                  <a:pt x="431" y="341"/>
                  <a:pt x="436" y="346"/>
                  <a:pt x="439" y="351"/>
                </a:cubicBezTo>
                <a:cubicBezTo>
                  <a:pt x="462" y="382"/>
                  <a:pt x="474" y="419"/>
                  <a:pt x="476" y="456"/>
                </a:cubicBezTo>
                <a:cubicBezTo>
                  <a:pt x="476" y="460"/>
                  <a:pt x="476" y="463"/>
                  <a:pt x="476" y="466"/>
                </a:cubicBezTo>
                <a:cubicBezTo>
                  <a:pt x="476" y="469"/>
                  <a:pt x="476" y="473"/>
                  <a:pt x="476" y="476"/>
                </a:cubicBezTo>
                <a:close/>
                <a:moveTo>
                  <a:pt x="421" y="367"/>
                </a:moveTo>
                <a:cubicBezTo>
                  <a:pt x="439" y="393"/>
                  <a:pt x="450" y="423"/>
                  <a:pt x="452" y="454"/>
                </a:cubicBezTo>
                <a:cubicBezTo>
                  <a:pt x="388" y="454"/>
                  <a:pt x="388" y="454"/>
                  <a:pt x="388" y="454"/>
                </a:cubicBezTo>
                <a:cubicBezTo>
                  <a:pt x="388" y="430"/>
                  <a:pt x="385" y="407"/>
                  <a:pt x="379" y="385"/>
                </a:cubicBezTo>
                <a:cubicBezTo>
                  <a:pt x="394" y="380"/>
                  <a:pt x="408" y="374"/>
                  <a:pt x="421" y="367"/>
                </a:cubicBezTo>
                <a:close/>
                <a:moveTo>
                  <a:pt x="349" y="563"/>
                </a:moveTo>
                <a:cubicBezTo>
                  <a:pt x="335" y="604"/>
                  <a:pt x="314" y="631"/>
                  <a:pt x="290" y="639"/>
                </a:cubicBezTo>
                <a:cubicBezTo>
                  <a:pt x="290" y="555"/>
                  <a:pt x="290" y="555"/>
                  <a:pt x="290" y="555"/>
                </a:cubicBezTo>
                <a:cubicBezTo>
                  <a:pt x="311" y="556"/>
                  <a:pt x="330" y="558"/>
                  <a:pt x="349" y="563"/>
                </a:cubicBezTo>
                <a:close/>
                <a:moveTo>
                  <a:pt x="349" y="368"/>
                </a:moveTo>
                <a:cubicBezTo>
                  <a:pt x="330" y="372"/>
                  <a:pt x="310" y="374"/>
                  <a:pt x="290" y="375"/>
                </a:cubicBezTo>
                <a:cubicBezTo>
                  <a:pt x="290" y="294"/>
                  <a:pt x="290" y="294"/>
                  <a:pt x="290" y="294"/>
                </a:cubicBezTo>
                <a:cubicBezTo>
                  <a:pt x="313" y="301"/>
                  <a:pt x="335" y="328"/>
                  <a:pt x="349" y="368"/>
                </a:cubicBezTo>
                <a:close/>
                <a:moveTo>
                  <a:pt x="364" y="454"/>
                </a:moveTo>
                <a:cubicBezTo>
                  <a:pt x="290" y="454"/>
                  <a:pt x="290" y="454"/>
                  <a:pt x="290" y="454"/>
                </a:cubicBezTo>
                <a:cubicBezTo>
                  <a:pt x="290" y="399"/>
                  <a:pt x="290" y="399"/>
                  <a:pt x="290" y="399"/>
                </a:cubicBezTo>
                <a:cubicBezTo>
                  <a:pt x="313" y="399"/>
                  <a:pt x="335" y="396"/>
                  <a:pt x="356" y="391"/>
                </a:cubicBezTo>
                <a:cubicBezTo>
                  <a:pt x="360" y="411"/>
                  <a:pt x="363" y="432"/>
                  <a:pt x="364" y="454"/>
                </a:cubicBezTo>
                <a:close/>
                <a:moveTo>
                  <a:pt x="356" y="539"/>
                </a:moveTo>
                <a:cubicBezTo>
                  <a:pt x="335" y="534"/>
                  <a:pt x="313" y="532"/>
                  <a:pt x="290" y="531"/>
                </a:cubicBezTo>
                <a:cubicBezTo>
                  <a:pt x="290" y="478"/>
                  <a:pt x="290" y="478"/>
                  <a:pt x="290" y="478"/>
                </a:cubicBezTo>
                <a:cubicBezTo>
                  <a:pt x="364" y="478"/>
                  <a:pt x="364" y="478"/>
                  <a:pt x="364" y="478"/>
                </a:cubicBezTo>
                <a:cubicBezTo>
                  <a:pt x="363" y="499"/>
                  <a:pt x="361" y="520"/>
                  <a:pt x="356" y="539"/>
                </a:cubicBezTo>
                <a:close/>
              </a:path>
            </a:pathLst>
          </a:custGeom>
          <a:noFill/>
          <a:ln>
            <a:solidFill>
              <a:schemeClr val="tx2"/>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id="{3FD5AA75-D24E-41C2-AF0C-3DA1DCF28F7E}"/>
              </a:ext>
            </a:extLst>
          </p:cNvPr>
          <p:cNvSpPr txBox="1"/>
          <p:nvPr/>
        </p:nvSpPr>
        <p:spPr>
          <a:xfrm>
            <a:off x="9694977" y="4212825"/>
            <a:ext cx="206665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a:solidFill>
                  <a:schemeClr val="tx2"/>
                </a:solidFill>
                <a:latin typeface="Arial" panose="020B0604020202020204" pitchFamily="34" charset="0"/>
                <a:cs typeface="Arial" panose="020B0604020202020204" pitchFamily="34" charset="0"/>
              </a:rPr>
              <a:t>Passenger </a:t>
            </a:r>
          </a:p>
          <a:p>
            <a:pPr algn="ctr"/>
            <a:r>
              <a:rPr lang="en-CA" sz="1200" b="1">
                <a:solidFill>
                  <a:schemeClr val="tx2"/>
                </a:solidFill>
                <a:latin typeface="Arial" panose="020B0604020202020204" pitchFamily="34" charset="0"/>
                <a:cs typeface="Arial" panose="020B0604020202020204" pitchFamily="34" charset="0"/>
              </a:rPr>
              <a:t>Emotions</a:t>
            </a:r>
          </a:p>
        </p:txBody>
      </p:sp>
      <p:grpSp>
        <p:nvGrpSpPr>
          <p:cNvPr id="183" name="Group 182">
            <a:extLst>
              <a:ext uri="{FF2B5EF4-FFF2-40B4-BE49-F238E27FC236}">
                <a16:creationId xmlns:a16="http://schemas.microsoft.com/office/drawing/2014/main" id="{6CF04076-3B8E-4285-8743-901E550812FC}"/>
              </a:ext>
            </a:extLst>
          </p:cNvPr>
          <p:cNvGrpSpPr/>
          <p:nvPr/>
        </p:nvGrpSpPr>
        <p:grpSpPr>
          <a:xfrm>
            <a:off x="11202203" y="4294880"/>
            <a:ext cx="276791" cy="278167"/>
            <a:chOff x="2894182" y="1607747"/>
            <a:chExt cx="1931143" cy="1942120"/>
          </a:xfrm>
        </p:grpSpPr>
        <p:grpSp>
          <p:nvGrpSpPr>
            <p:cNvPr id="184" name="Group 183">
              <a:extLst>
                <a:ext uri="{FF2B5EF4-FFF2-40B4-BE49-F238E27FC236}">
                  <a16:creationId xmlns:a16="http://schemas.microsoft.com/office/drawing/2014/main" id="{04C2C06B-078E-4679-803C-638B1EA2B801}"/>
                </a:ext>
              </a:extLst>
            </p:cNvPr>
            <p:cNvGrpSpPr/>
            <p:nvPr/>
          </p:nvGrpSpPr>
          <p:grpSpPr>
            <a:xfrm rot="20098359">
              <a:off x="2894182" y="1607747"/>
              <a:ext cx="1144442" cy="1174470"/>
              <a:chOff x="575673" y="1237685"/>
              <a:chExt cx="1144442" cy="1174470"/>
            </a:xfrm>
          </p:grpSpPr>
          <p:sp>
            <p:nvSpPr>
              <p:cNvPr id="191" name="Flowchart: Delay 190">
                <a:extLst>
                  <a:ext uri="{FF2B5EF4-FFF2-40B4-BE49-F238E27FC236}">
                    <a16:creationId xmlns:a16="http://schemas.microsoft.com/office/drawing/2014/main" id="{B27BEA8F-C113-470B-9994-AA1CAF63D5E6}"/>
                  </a:ext>
                </a:extLst>
              </p:cNvPr>
              <p:cNvSpPr/>
              <p:nvPr/>
            </p:nvSpPr>
            <p:spPr>
              <a:xfrm rot="5400000">
                <a:off x="560659" y="1252699"/>
                <a:ext cx="1174470" cy="1144442"/>
              </a:xfrm>
              <a:prstGeom prst="flowChartDelay">
                <a:avLst/>
              </a:prstGeom>
              <a:no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CA"/>
              </a:p>
            </p:txBody>
          </p:sp>
          <p:grpSp>
            <p:nvGrpSpPr>
              <p:cNvPr id="192" name="Group 191">
                <a:extLst>
                  <a:ext uri="{FF2B5EF4-FFF2-40B4-BE49-F238E27FC236}">
                    <a16:creationId xmlns:a16="http://schemas.microsoft.com/office/drawing/2014/main" id="{68FE6427-5C6E-4F35-A710-0AD101381F7C}"/>
                  </a:ext>
                </a:extLst>
              </p:cNvPr>
              <p:cNvGrpSpPr/>
              <p:nvPr/>
            </p:nvGrpSpPr>
            <p:grpSpPr>
              <a:xfrm>
                <a:off x="842214" y="1463747"/>
                <a:ext cx="611360" cy="144000"/>
                <a:chOff x="806742" y="1443427"/>
                <a:chExt cx="611360" cy="144000"/>
              </a:xfrm>
            </p:grpSpPr>
            <p:sp>
              <p:nvSpPr>
                <p:cNvPr id="195" name="Oval 194">
                  <a:extLst>
                    <a:ext uri="{FF2B5EF4-FFF2-40B4-BE49-F238E27FC236}">
                      <a16:creationId xmlns:a16="http://schemas.microsoft.com/office/drawing/2014/main" id="{E75C9463-4351-4A7B-B165-A55FFB69B1B6}"/>
                    </a:ext>
                  </a:extLst>
                </p:cNvPr>
                <p:cNvSpPr/>
                <p:nvPr/>
              </p:nvSpPr>
              <p:spPr>
                <a:xfrm>
                  <a:off x="806742" y="1443427"/>
                  <a:ext cx="144000" cy="144000"/>
                </a:xfrm>
                <a:prstGeom prst="ellipse">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6" name="Oval 195">
                  <a:extLst>
                    <a:ext uri="{FF2B5EF4-FFF2-40B4-BE49-F238E27FC236}">
                      <a16:creationId xmlns:a16="http://schemas.microsoft.com/office/drawing/2014/main" id="{8420460A-DC9F-4A8A-B0A7-7BD17DD2F12C}"/>
                    </a:ext>
                  </a:extLst>
                </p:cNvPr>
                <p:cNvSpPr/>
                <p:nvPr/>
              </p:nvSpPr>
              <p:spPr>
                <a:xfrm>
                  <a:off x="1274102" y="1443427"/>
                  <a:ext cx="144000" cy="144000"/>
                </a:xfrm>
                <a:prstGeom prst="ellipse">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93" name="Moon 192">
                <a:extLst>
                  <a:ext uri="{FF2B5EF4-FFF2-40B4-BE49-F238E27FC236}">
                    <a16:creationId xmlns:a16="http://schemas.microsoft.com/office/drawing/2014/main" id="{E9667E2A-AD24-4160-B523-A4C20F6F3F5C}"/>
                  </a:ext>
                </a:extLst>
              </p:cNvPr>
              <p:cNvSpPr/>
              <p:nvPr/>
            </p:nvSpPr>
            <p:spPr>
              <a:xfrm rot="16200000">
                <a:off x="978314" y="1688820"/>
                <a:ext cx="337220" cy="613300"/>
              </a:xfrm>
              <a:prstGeom prst="moon">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grpSp>
        <p:grpSp>
          <p:nvGrpSpPr>
            <p:cNvPr id="185" name="Group 184">
              <a:extLst>
                <a:ext uri="{FF2B5EF4-FFF2-40B4-BE49-F238E27FC236}">
                  <a16:creationId xmlns:a16="http://schemas.microsoft.com/office/drawing/2014/main" id="{F3E916C8-C878-4F59-A213-104EAB2CAACC}"/>
                </a:ext>
              </a:extLst>
            </p:cNvPr>
            <p:cNvGrpSpPr/>
            <p:nvPr/>
          </p:nvGrpSpPr>
          <p:grpSpPr>
            <a:xfrm rot="1315934">
              <a:off x="3680883" y="2375397"/>
              <a:ext cx="1144442" cy="1174470"/>
              <a:chOff x="565513" y="4136706"/>
              <a:chExt cx="1144442" cy="1174470"/>
            </a:xfrm>
          </p:grpSpPr>
          <p:sp>
            <p:nvSpPr>
              <p:cNvPr id="186" name="Flowchart: Delay 185">
                <a:extLst>
                  <a:ext uri="{FF2B5EF4-FFF2-40B4-BE49-F238E27FC236}">
                    <a16:creationId xmlns:a16="http://schemas.microsoft.com/office/drawing/2014/main" id="{4FDE9E30-7406-4EB8-B869-E0A4EA253EF4}"/>
                  </a:ext>
                </a:extLst>
              </p:cNvPr>
              <p:cNvSpPr/>
              <p:nvPr/>
            </p:nvSpPr>
            <p:spPr>
              <a:xfrm rot="5400000">
                <a:off x="550499" y="4151720"/>
                <a:ext cx="1174470" cy="1144442"/>
              </a:xfrm>
              <a:prstGeom prst="flowChartDelay">
                <a:avLst/>
              </a:prstGeom>
              <a:solidFill>
                <a:schemeClr val="bg1">
                  <a:lumMod val="9500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CA"/>
              </a:p>
            </p:txBody>
          </p:sp>
          <p:grpSp>
            <p:nvGrpSpPr>
              <p:cNvPr id="187" name="Group 186">
                <a:extLst>
                  <a:ext uri="{FF2B5EF4-FFF2-40B4-BE49-F238E27FC236}">
                    <a16:creationId xmlns:a16="http://schemas.microsoft.com/office/drawing/2014/main" id="{2C8D1407-C9E4-4642-9C20-71C71ABD04DF}"/>
                  </a:ext>
                </a:extLst>
              </p:cNvPr>
              <p:cNvGrpSpPr/>
              <p:nvPr/>
            </p:nvGrpSpPr>
            <p:grpSpPr>
              <a:xfrm>
                <a:off x="796054" y="4399987"/>
                <a:ext cx="683360" cy="72000"/>
                <a:chOff x="760054" y="4369507"/>
                <a:chExt cx="683360" cy="72000"/>
              </a:xfrm>
            </p:grpSpPr>
            <p:sp>
              <p:nvSpPr>
                <p:cNvPr id="189" name="Rectangle 188">
                  <a:extLst>
                    <a:ext uri="{FF2B5EF4-FFF2-40B4-BE49-F238E27FC236}">
                      <a16:creationId xmlns:a16="http://schemas.microsoft.com/office/drawing/2014/main" id="{6EF2A9CB-CDAD-4AC1-8EC2-581AFBE169C5}"/>
                    </a:ext>
                  </a:extLst>
                </p:cNvPr>
                <p:cNvSpPr/>
                <p:nvPr/>
              </p:nvSpPr>
              <p:spPr>
                <a:xfrm rot="5400000">
                  <a:off x="832054" y="4297507"/>
                  <a:ext cx="72000" cy="216000"/>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0" name="Rectangle 189">
                  <a:extLst>
                    <a:ext uri="{FF2B5EF4-FFF2-40B4-BE49-F238E27FC236}">
                      <a16:creationId xmlns:a16="http://schemas.microsoft.com/office/drawing/2014/main" id="{8A6212D2-F78D-4A6A-B7A2-1E9C6B52DFBE}"/>
                    </a:ext>
                  </a:extLst>
                </p:cNvPr>
                <p:cNvSpPr/>
                <p:nvPr/>
              </p:nvSpPr>
              <p:spPr>
                <a:xfrm rot="5400000">
                  <a:off x="1299414" y="4297507"/>
                  <a:ext cx="72000" cy="216000"/>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88" name="Rectangle 187">
                <a:extLst>
                  <a:ext uri="{FF2B5EF4-FFF2-40B4-BE49-F238E27FC236}">
                    <a16:creationId xmlns:a16="http://schemas.microsoft.com/office/drawing/2014/main" id="{9CF8536F-2D68-4FA9-A024-32FABFF3C110}"/>
                  </a:ext>
                </a:extLst>
              </p:cNvPr>
              <p:cNvSpPr/>
              <p:nvPr/>
            </p:nvSpPr>
            <p:spPr>
              <a:xfrm rot="5400000">
                <a:off x="1101734" y="4584867"/>
                <a:ext cx="72000" cy="576000"/>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3" name="Slide Number Placeholder 2">
            <a:extLst>
              <a:ext uri="{FF2B5EF4-FFF2-40B4-BE49-F238E27FC236}">
                <a16:creationId xmlns:a16="http://schemas.microsoft.com/office/drawing/2014/main" id="{22028283-31BA-5E89-B073-DDD28DC7BFAD}"/>
              </a:ext>
            </a:extLst>
          </p:cNvPr>
          <p:cNvSpPr>
            <a:spLocks noGrp="1"/>
          </p:cNvSpPr>
          <p:nvPr>
            <p:ph type="sldNum" sz="quarter" idx="4294967295"/>
          </p:nvPr>
        </p:nvSpPr>
        <p:spPr>
          <a:xfrm>
            <a:off x="8829633" y="6546961"/>
            <a:ext cx="3007691" cy="311039"/>
          </a:xfrm>
          <a:prstGeom prst="rect">
            <a:avLst/>
          </a:prstGeom>
        </p:spPr>
        <p:txBody>
          <a:bodyPr/>
          <a:lstStyle/>
          <a:p>
            <a:fld id="{13DAD56E-802A-2646-A8DB-6610A51D0FC3}" type="slidenum">
              <a:rPr lang="en-IN" smtClean="0"/>
              <a:t>2</a:t>
            </a:fld>
            <a:endParaRPr lang="en-IN"/>
          </a:p>
        </p:txBody>
      </p:sp>
    </p:spTree>
    <p:extLst>
      <p:ext uri="{BB962C8B-B14F-4D97-AF65-F5344CB8AC3E}">
        <p14:creationId xmlns:p14="http://schemas.microsoft.com/office/powerpoint/2010/main" val="7929232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25F08D2D-1910-4AE8-AC69-3F8579073C39}"/>
              </a:ext>
            </a:extLst>
          </p:cNvPr>
          <p:cNvSpPr txBox="1"/>
          <p:nvPr/>
        </p:nvSpPr>
        <p:spPr>
          <a:xfrm>
            <a:off x="2291585" y="3023541"/>
            <a:ext cx="8803397" cy="810918"/>
          </a:xfrm>
          <a:prstGeom prst="rect">
            <a:avLst/>
          </a:prstGeom>
        </p:spPr>
        <p:txBody>
          <a:bodyPr vert="horz" lIns="91440" tIns="45720" rIns="91440" bIns="45720" rtlCol="0" anchor="t">
            <a:noAutofit/>
          </a:bodyPr>
          <a:lstStyle>
            <a:defPPr>
              <a:defRPr lang="en-US"/>
            </a:defPPr>
            <a:lvl1pPr marL="0" algn="l" defTabSz="914400" rtl="0" eaLnBrk="1" latinLnBrk="0" hangingPunct="1">
              <a:lnSpc>
                <a:spcPct val="90000"/>
              </a:lnSpc>
              <a:spcBef>
                <a:spcPct val="0"/>
              </a:spcBef>
              <a:buNone/>
              <a:defRPr sz="3800" b="1" kern="1200">
                <a:solidFill>
                  <a:srgbClr val="003A8C"/>
                </a:solidFill>
                <a:latin typeface="Helvetica" panose="020B0604020202020204" pitchFamily="34" charset="0"/>
                <a:ea typeface="+mj-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t>Trend in Service Quality</a:t>
            </a:r>
          </a:p>
        </p:txBody>
      </p:sp>
    </p:spTree>
    <p:extLst>
      <p:ext uri="{BB962C8B-B14F-4D97-AF65-F5344CB8AC3E}">
        <p14:creationId xmlns:p14="http://schemas.microsoft.com/office/powerpoint/2010/main" val="42028985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99ACE4F-6A18-4447-A04D-DEAE54FE8A4C}"/>
              </a:ext>
            </a:extLst>
          </p:cNvPr>
          <p:cNvGraphicFramePr>
            <a:graphicFrameLocks noGrp="1"/>
          </p:cNvGraphicFramePr>
          <p:nvPr>
            <p:extLst>
              <p:ext uri="{D42A27DB-BD31-4B8C-83A1-F6EECF244321}">
                <p14:modId xmlns:p14="http://schemas.microsoft.com/office/powerpoint/2010/main" val="1440036761"/>
              </p:ext>
            </p:extLst>
          </p:nvPr>
        </p:nvGraphicFramePr>
        <p:xfrm>
          <a:off x="1323975" y="1669134"/>
          <a:ext cx="6692400" cy="4032000"/>
        </p:xfrm>
        <a:graphic>
          <a:graphicData uri="http://schemas.openxmlformats.org/drawingml/2006/table">
            <a:tbl>
              <a:tblPr firstRow="1" bandRow="1">
                <a:tableStyleId>{2D5ABB26-0587-4C30-8999-92F81FD0307C}</a:tableStyleId>
              </a:tblPr>
              <a:tblGrid>
                <a:gridCol w="514800">
                  <a:extLst>
                    <a:ext uri="{9D8B030D-6E8A-4147-A177-3AD203B41FA5}">
                      <a16:colId xmlns:a16="http://schemas.microsoft.com/office/drawing/2014/main" val="551354313"/>
                    </a:ext>
                  </a:extLst>
                </a:gridCol>
                <a:gridCol w="514800">
                  <a:extLst>
                    <a:ext uri="{9D8B030D-6E8A-4147-A177-3AD203B41FA5}">
                      <a16:colId xmlns:a16="http://schemas.microsoft.com/office/drawing/2014/main" val="1404603820"/>
                    </a:ext>
                  </a:extLst>
                </a:gridCol>
                <a:gridCol w="514800">
                  <a:extLst>
                    <a:ext uri="{9D8B030D-6E8A-4147-A177-3AD203B41FA5}">
                      <a16:colId xmlns:a16="http://schemas.microsoft.com/office/drawing/2014/main" val="3607400022"/>
                    </a:ext>
                  </a:extLst>
                </a:gridCol>
                <a:gridCol w="514800">
                  <a:extLst>
                    <a:ext uri="{9D8B030D-6E8A-4147-A177-3AD203B41FA5}">
                      <a16:colId xmlns:a16="http://schemas.microsoft.com/office/drawing/2014/main" val="2730871511"/>
                    </a:ext>
                  </a:extLst>
                </a:gridCol>
                <a:gridCol w="514800">
                  <a:extLst>
                    <a:ext uri="{9D8B030D-6E8A-4147-A177-3AD203B41FA5}">
                      <a16:colId xmlns:a16="http://schemas.microsoft.com/office/drawing/2014/main" val="1778122564"/>
                    </a:ext>
                  </a:extLst>
                </a:gridCol>
                <a:gridCol w="514800">
                  <a:extLst>
                    <a:ext uri="{9D8B030D-6E8A-4147-A177-3AD203B41FA5}">
                      <a16:colId xmlns:a16="http://schemas.microsoft.com/office/drawing/2014/main" val="519990094"/>
                    </a:ext>
                  </a:extLst>
                </a:gridCol>
                <a:gridCol w="514800">
                  <a:extLst>
                    <a:ext uri="{9D8B030D-6E8A-4147-A177-3AD203B41FA5}">
                      <a16:colId xmlns:a16="http://schemas.microsoft.com/office/drawing/2014/main" val="2553111077"/>
                    </a:ext>
                  </a:extLst>
                </a:gridCol>
                <a:gridCol w="514800">
                  <a:extLst>
                    <a:ext uri="{9D8B030D-6E8A-4147-A177-3AD203B41FA5}">
                      <a16:colId xmlns:a16="http://schemas.microsoft.com/office/drawing/2014/main" val="4260175570"/>
                    </a:ext>
                  </a:extLst>
                </a:gridCol>
                <a:gridCol w="514800">
                  <a:extLst>
                    <a:ext uri="{9D8B030D-6E8A-4147-A177-3AD203B41FA5}">
                      <a16:colId xmlns:a16="http://schemas.microsoft.com/office/drawing/2014/main" val="3364088831"/>
                    </a:ext>
                  </a:extLst>
                </a:gridCol>
                <a:gridCol w="514800">
                  <a:extLst>
                    <a:ext uri="{9D8B030D-6E8A-4147-A177-3AD203B41FA5}">
                      <a16:colId xmlns:a16="http://schemas.microsoft.com/office/drawing/2014/main" val="1365685762"/>
                    </a:ext>
                  </a:extLst>
                </a:gridCol>
                <a:gridCol w="514800">
                  <a:extLst>
                    <a:ext uri="{9D8B030D-6E8A-4147-A177-3AD203B41FA5}">
                      <a16:colId xmlns:a16="http://schemas.microsoft.com/office/drawing/2014/main" val="50608478"/>
                    </a:ext>
                  </a:extLst>
                </a:gridCol>
                <a:gridCol w="514800">
                  <a:extLst>
                    <a:ext uri="{9D8B030D-6E8A-4147-A177-3AD203B41FA5}">
                      <a16:colId xmlns:a16="http://schemas.microsoft.com/office/drawing/2014/main" val="1244833478"/>
                    </a:ext>
                  </a:extLst>
                </a:gridCol>
                <a:gridCol w="514800">
                  <a:extLst>
                    <a:ext uri="{9D8B030D-6E8A-4147-A177-3AD203B41FA5}">
                      <a16:colId xmlns:a16="http://schemas.microsoft.com/office/drawing/2014/main" val="3212305193"/>
                    </a:ext>
                  </a:extLst>
                </a:gridCol>
              </a:tblGrid>
              <a:tr h="4032000">
                <a:tc>
                  <a:txBody>
                    <a:bodyPr/>
                    <a:lstStyle/>
                    <a:p>
                      <a:pPr algn="ctr" fontAlgn="b"/>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74547754"/>
                  </a:ext>
                </a:extLst>
              </a:tr>
            </a:tbl>
          </a:graphicData>
        </a:graphic>
      </p:graphicFrame>
      <p:graphicFrame>
        <p:nvGraphicFramePr>
          <p:cNvPr id="18" name="Chart 17">
            <a:extLst>
              <a:ext uri="{FF2B5EF4-FFF2-40B4-BE49-F238E27FC236}">
                <a16:creationId xmlns:a16="http://schemas.microsoft.com/office/drawing/2014/main" id="{E66510D4-43F9-2C43-BBE6-FE17D67795EC}"/>
              </a:ext>
            </a:extLst>
          </p:cNvPr>
          <p:cNvGraphicFramePr/>
          <p:nvPr>
            <p:extLst>
              <p:ext uri="{D42A27DB-BD31-4B8C-83A1-F6EECF244321}">
                <p14:modId xmlns:p14="http://schemas.microsoft.com/office/powerpoint/2010/main" val="3722058865"/>
              </p:ext>
            </p:extLst>
          </p:nvPr>
        </p:nvGraphicFramePr>
        <p:xfrm>
          <a:off x="766405" y="979714"/>
          <a:ext cx="10563230" cy="54024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3B396EB7-E504-4028-91DA-080E2C3C7384}"/>
              </a:ext>
            </a:extLst>
          </p:cNvPr>
          <p:cNvSpPr>
            <a:spLocks noGrp="1"/>
          </p:cNvSpPr>
          <p:nvPr>
            <p:ph type="body" sz="quarter" idx="10"/>
          </p:nvPr>
        </p:nvSpPr>
        <p:spPr>
          <a:xfrm>
            <a:off x="160665" y="75594"/>
            <a:ext cx="9713588" cy="457680"/>
          </a:xfrm>
        </p:spPr>
        <p:txBody>
          <a:bodyPr>
            <a:normAutofit/>
          </a:bodyPr>
          <a:lstStyle/>
          <a:p>
            <a:r>
              <a:rPr lang="en-CA" dirty="0"/>
              <a:t>Overall Satisfaction Trend</a:t>
            </a:r>
          </a:p>
        </p:txBody>
      </p:sp>
      <p:sp>
        <p:nvSpPr>
          <p:cNvPr id="21" name="TextBox 20">
            <a:extLst>
              <a:ext uri="{FF2B5EF4-FFF2-40B4-BE49-F238E27FC236}">
                <a16:creationId xmlns:a16="http://schemas.microsoft.com/office/drawing/2014/main" id="{98B11CC9-A162-4E07-B1A8-C3630898B7A9}"/>
              </a:ext>
            </a:extLst>
          </p:cNvPr>
          <p:cNvSpPr txBox="1"/>
          <p:nvPr/>
        </p:nvSpPr>
        <p:spPr>
          <a:xfrm>
            <a:off x="587633" y="3192504"/>
            <a:ext cx="357545" cy="1627833"/>
          </a:xfrm>
          <a:prstGeom prst="roundRect">
            <a:avLst/>
          </a:prstGeom>
          <a:noFill/>
          <a:ln>
            <a:noFill/>
          </a:ln>
        </p:spPr>
        <p:txBody>
          <a:bodyPr vert="vert270" wrap="square" rtlCol="0" anchor="ctr">
            <a:spAutoFit/>
          </a:bodyPr>
          <a:lstStyle>
            <a:defPPr>
              <a:defRPr lang="en-US"/>
            </a:defPPr>
            <a:lvl1pPr marL="0" algn="l" defTabSz="914400" rtl="0" eaLnBrk="1" latinLnBrk="0" hangingPunct="1">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Average (out of 5-pt scale)</a:t>
            </a:r>
          </a:p>
        </p:txBody>
      </p:sp>
      <p:sp>
        <p:nvSpPr>
          <p:cNvPr id="5" name="Slide Number Placeholder 4">
            <a:extLst>
              <a:ext uri="{FF2B5EF4-FFF2-40B4-BE49-F238E27FC236}">
                <a16:creationId xmlns:a16="http://schemas.microsoft.com/office/drawing/2014/main" id="{FE74A233-B088-BEE2-E68E-6433D56665CC}"/>
              </a:ext>
            </a:extLst>
          </p:cNvPr>
          <p:cNvSpPr>
            <a:spLocks noGrp="1"/>
          </p:cNvSpPr>
          <p:nvPr>
            <p:ph type="sldNum" sz="quarter" idx="4"/>
          </p:nvPr>
        </p:nvSpPr>
        <p:spPr/>
        <p:txBody>
          <a:bodyPr/>
          <a:lstStyle/>
          <a:p>
            <a:pPr algn="l"/>
            <a:fld id="{13DAD56E-802A-2646-A8DB-6610A51D0FC3}" type="slidenum">
              <a:rPr lang="en-IN" sz="1200" smtClean="0">
                <a:solidFill>
                  <a:schemeClr val="tx1"/>
                </a:solidFill>
                <a:latin typeface="+mn-lt"/>
                <a:cs typeface="+mn-cs"/>
              </a:rPr>
              <a:pPr algn="l"/>
              <a:t>21</a:t>
            </a:fld>
            <a:endParaRPr lang="en-IN" sz="1200" dirty="0">
              <a:solidFill>
                <a:schemeClr val="tx1"/>
              </a:solidFill>
              <a:latin typeface="+mn-lt"/>
              <a:cs typeface="+mn-cs"/>
            </a:endParaRPr>
          </a:p>
        </p:txBody>
      </p:sp>
    </p:spTree>
    <p:extLst>
      <p:ext uri="{BB962C8B-B14F-4D97-AF65-F5344CB8AC3E}">
        <p14:creationId xmlns:p14="http://schemas.microsoft.com/office/powerpoint/2010/main" val="165303183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a:extLst>
              <a:ext uri="{FF2B5EF4-FFF2-40B4-BE49-F238E27FC236}">
                <a16:creationId xmlns:a16="http://schemas.microsoft.com/office/drawing/2014/main" id="{B01D52D7-F36B-4CDD-A18E-FA5215E3B5D4}"/>
              </a:ext>
            </a:extLst>
          </p:cNvPr>
          <p:cNvGraphicFramePr>
            <a:graphicFrameLocks noGrp="1"/>
          </p:cNvGraphicFramePr>
          <p:nvPr>
            <p:extLst>
              <p:ext uri="{D42A27DB-BD31-4B8C-83A1-F6EECF244321}">
                <p14:modId xmlns:p14="http://schemas.microsoft.com/office/powerpoint/2010/main" val="3662379532"/>
              </p:ext>
            </p:extLst>
          </p:nvPr>
        </p:nvGraphicFramePr>
        <p:xfrm>
          <a:off x="609600" y="1457960"/>
          <a:ext cx="10965423" cy="3960000"/>
        </p:xfrm>
        <a:graphic>
          <a:graphicData uri="http://schemas.openxmlformats.org/drawingml/2006/table">
            <a:tbl>
              <a:tblPr firstRow="1" bandRow="1">
                <a:tableStyleId>{2D5ABB26-0587-4C30-8999-92F81FD0307C}</a:tableStyleId>
              </a:tblPr>
              <a:tblGrid>
                <a:gridCol w="3655141">
                  <a:extLst>
                    <a:ext uri="{9D8B030D-6E8A-4147-A177-3AD203B41FA5}">
                      <a16:colId xmlns:a16="http://schemas.microsoft.com/office/drawing/2014/main" val="3742067167"/>
                    </a:ext>
                  </a:extLst>
                </a:gridCol>
                <a:gridCol w="3655141">
                  <a:extLst>
                    <a:ext uri="{9D8B030D-6E8A-4147-A177-3AD203B41FA5}">
                      <a16:colId xmlns:a16="http://schemas.microsoft.com/office/drawing/2014/main" val="2072776196"/>
                    </a:ext>
                  </a:extLst>
                </a:gridCol>
                <a:gridCol w="3655141">
                  <a:extLst>
                    <a:ext uri="{9D8B030D-6E8A-4147-A177-3AD203B41FA5}">
                      <a16:colId xmlns:a16="http://schemas.microsoft.com/office/drawing/2014/main" val="2124223064"/>
                    </a:ext>
                  </a:extLst>
                </a:gridCol>
              </a:tblGrid>
              <a:tr h="3960000">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US" sz="1200" b="1" u="none" strike="noStrike" dirty="0">
                          <a:solidFill>
                            <a:schemeClr val="tx1">
                              <a:lumMod val="65000"/>
                              <a:lumOff val="35000"/>
                            </a:schemeClr>
                          </a:solidFill>
                          <a:effectLst/>
                          <a:latin typeface="Arial" panose="020B0604020202020204" pitchFamily="34" charset="0"/>
                          <a:cs typeface="Arial" panose="020B0604020202020204" pitchFamily="34" charset="0"/>
                        </a:rPr>
                        <a:t>Ease of getting to the airport</a:t>
                      </a:r>
                    </a:p>
                  </a:txBody>
                  <a:tcPr marL="137160" marR="137160" marT="137160" marB="137160">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CA" sz="1200" b="1" u="none" strike="noStrike" dirty="0">
                          <a:solidFill>
                            <a:schemeClr val="tx1">
                              <a:lumMod val="65000"/>
                              <a:lumOff val="35000"/>
                            </a:schemeClr>
                          </a:solidFill>
                          <a:effectLst/>
                          <a:latin typeface="Arial" panose="020B0604020202020204" pitchFamily="34" charset="0"/>
                          <a:cs typeface="Arial" panose="020B0604020202020204" pitchFamily="34" charset="0"/>
                        </a:rPr>
                        <a:t>Signage to access terminal</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US" sz="1200" b="1" i="0" u="none" strike="noStrike" dirty="0">
                          <a:solidFill>
                            <a:schemeClr val="tx1">
                              <a:lumMod val="65000"/>
                              <a:lumOff val="35000"/>
                            </a:schemeClr>
                          </a:solidFill>
                          <a:effectLst/>
                          <a:latin typeface="Arial" panose="020B0604020202020204" pitchFamily="34" charset="0"/>
                          <a:cs typeface="Arial" panose="020B0604020202020204" pitchFamily="34" charset="0"/>
                        </a:rPr>
                        <a:t>Value for money of the selected mode of transport (including parking facilities if it applies)</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6089473"/>
                  </a:ext>
                </a:extLst>
              </a:tr>
            </a:tbl>
          </a:graphicData>
        </a:graphic>
      </p:graphicFrame>
      <p:sp>
        <p:nvSpPr>
          <p:cNvPr id="17" name="Text Placeholder 16">
            <a:extLst>
              <a:ext uri="{FF2B5EF4-FFF2-40B4-BE49-F238E27FC236}">
                <a16:creationId xmlns:a16="http://schemas.microsoft.com/office/drawing/2014/main" id="{3D7A881C-678C-4B61-ADD6-A7DB83BA3300}"/>
              </a:ext>
            </a:extLst>
          </p:cNvPr>
          <p:cNvSpPr>
            <a:spLocks noGrp="1"/>
          </p:cNvSpPr>
          <p:nvPr>
            <p:ph type="body" sz="quarter" idx="10"/>
          </p:nvPr>
        </p:nvSpPr>
        <p:spPr>
          <a:xfrm>
            <a:off x="1096227" y="423490"/>
            <a:ext cx="9237251" cy="457680"/>
          </a:xfrm>
        </p:spPr>
        <p:txBody>
          <a:bodyPr>
            <a:normAutofit/>
          </a:bodyPr>
          <a:lstStyle/>
          <a:p>
            <a:r>
              <a:rPr lang="en-CA" dirty="0"/>
              <a:t>Arrival at the Airport</a:t>
            </a:r>
          </a:p>
        </p:txBody>
      </p:sp>
      <p:sp>
        <p:nvSpPr>
          <p:cNvPr id="30" name="Oval 1">
            <a:extLst>
              <a:ext uri="{FF2B5EF4-FFF2-40B4-BE49-F238E27FC236}">
                <a16:creationId xmlns:a16="http://schemas.microsoft.com/office/drawing/2014/main" id="{2F9D0A6D-2709-4A95-ADDB-B05A7FEDF188}"/>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1" name="Oval 2">
            <a:extLst>
              <a:ext uri="{FF2B5EF4-FFF2-40B4-BE49-F238E27FC236}">
                <a16:creationId xmlns:a16="http://schemas.microsoft.com/office/drawing/2014/main" id="{4B65624D-D222-4375-B569-625A03AA0380}"/>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3" name="Oval 3">
            <a:extLst>
              <a:ext uri="{FF2B5EF4-FFF2-40B4-BE49-F238E27FC236}">
                <a16:creationId xmlns:a16="http://schemas.microsoft.com/office/drawing/2014/main" id="{ABE3A813-D86D-48EC-86C9-A8F27B5F7C28}"/>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4" name="Oval 4">
            <a:extLst>
              <a:ext uri="{FF2B5EF4-FFF2-40B4-BE49-F238E27FC236}">
                <a16:creationId xmlns:a16="http://schemas.microsoft.com/office/drawing/2014/main" id="{64B8894B-F38A-4D0B-85FC-91FD127C077E}"/>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5" name="Oval 5">
            <a:extLst>
              <a:ext uri="{FF2B5EF4-FFF2-40B4-BE49-F238E27FC236}">
                <a16:creationId xmlns:a16="http://schemas.microsoft.com/office/drawing/2014/main" id="{B82AC10C-9820-4623-9C04-457BD184C452}"/>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6" name="TextBox 1">
            <a:extLst>
              <a:ext uri="{FF2B5EF4-FFF2-40B4-BE49-F238E27FC236}">
                <a16:creationId xmlns:a16="http://schemas.microsoft.com/office/drawing/2014/main" id="{C9D00167-936C-479F-81CB-CFCDC0FAD5CF}"/>
              </a:ext>
            </a:extLst>
          </p:cNvPr>
          <p:cNvSpPr txBox="1"/>
          <p:nvPr/>
        </p:nvSpPr>
        <p:spPr>
          <a:xfrm>
            <a:off x="3773067" y="5585601"/>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Q3 2022</a:t>
            </a:r>
          </a:p>
        </p:txBody>
      </p:sp>
      <p:sp>
        <p:nvSpPr>
          <p:cNvPr id="37" name="TextBox 2">
            <a:extLst>
              <a:ext uri="{FF2B5EF4-FFF2-40B4-BE49-F238E27FC236}">
                <a16:creationId xmlns:a16="http://schemas.microsoft.com/office/drawing/2014/main" id="{F4ABB392-4BA9-46F4-A86C-CF4BF5A7AA8C}"/>
              </a:ext>
            </a:extLst>
          </p:cNvPr>
          <p:cNvSpPr txBox="1"/>
          <p:nvPr/>
        </p:nvSpPr>
        <p:spPr>
          <a:xfrm>
            <a:off x="4735292"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Q4 2022</a:t>
            </a:r>
          </a:p>
        </p:txBody>
      </p:sp>
      <p:sp>
        <p:nvSpPr>
          <p:cNvPr id="38" name="TextBox 3">
            <a:extLst>
              <a:ext uri="{FF2B5EF4-FFF2-40B4-BE49-F238E27FC236}">
                <a16:creationId xmlns:a16="http://schemas.microsoft.com/office/drawing/2014/main" id="{5A1BB68E-A781-4E6A-BF68-ABCCE7EC5D4A}"/>
              </a:ext>
            </a:extLst>
          </p:cNvPr>
          <p:cNvSpPr txBox="1"/>
          <p:nvPr/>
        </p:nvSpPr>
        <p:spPr>
          <a:xfrm>
            <a:off x="5694068"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Q1 2023</a:t>
            </a:r>
          </a:p>
        </p:txBody>
      </p:sp>
      <p:sp>
        <p:nvSpPr>
          <p:cNvPr id="39" name="TextBox 4">
            <a:extLst>
              <a:ext uri="{FF2B5EF4-FFF2-40B4-BE49-F238E27FC236}">
                <a16:creationId xmlns:a16="http://schemas.microsoft.com/office/drawing/2014/main" id="{3EBA4AC6-C6E8-4859-A070-E879A62F5E7E}"/>
              </a:ext>
            </a:extLst>
          </p:cNvPr>
          <p:cNvSpPr txBox="1"/>
          <p:nvPr/>
        </p:nvSpPr>
        <p:spPr>
          <a:xfrm>
            <a:off x="6667393"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2023</a:t>
            </a:r>
          </a:p>
        </p:txBody>
      </p:sp>
      <p:sp>
        <p:nvSpPr>
          <p:cNvPr id="40" name="TextBox 5">
            <a:extLst>
              <a:ext uri="{FF2B5EF4-FFF2-40B4-BE49-F238E27FC236}">
                <a16:creationId xmlns:a16="http://schemas.microsoft.com/office/drawing/2014/main" id="{3A950509-C6BB-4800-A6E0-D6B6997425E2}"/>
              </a:ext>
            </a:extLst>
          </p:cNvPr>
          <p:cNvSpPr txBox="1"/>
          <p:nvPr/>
        </p:nvSpPr>
        <p:spPr>
          <a:xfrm>
            <a:off x="7641375" y="5582597"/>
            <a:ext cx="1078555"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Q3 2023</a:t>
            </a:r>
          </a:p>
        </p:txBody>
      </p:sp>
      <p:sp>
        <p:nvSpPr>
          <p:cNvPr id="3" name="Oval 6">
            <a:extLst>
              <a:ext uri="{FF2B5EF4-FFF2-40B4-BE49-F238E27FC236}">
                <a16:creationId xmlns:a16="http://schemas.microsoft.com/office/drawing/2014/main" id="{B3F30F01-65AB-4443-A304-5B889D6E5DEB}"/>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45" name="TextBox 44">
            <a:extLst>
              <a:ext uri="{FF2B5EF4-FFF2-40B4-BE49-F238E27FC236}">
                <a16:creationId xmlns:a16="http://schemas.microsoft.com/office/drawing/2014/main" id="{D4A0BE99-9CB4-413F-A201-BB6508C13008}"/>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pic>
        <p:nvPicPr>
          <p:cNvPr id="44" name="Graphic 43" descr="Taxi outline">
            <a:extLst>
              <a:ext uri="{FF2B5EF4-FFF2-40B4-BE49-F238E27FC236}">
                <a16:creationId xmlns:a16="http://schemas.microsoft.com/office/drawing/2014/main" id="{253899A7-8124-490D-9F05-DB7D14F81C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146" y="335126"/>
            <a:ext cx="654356" cy="654356"/>
          </a:xfrm>
          <a:prstGeom prst="rect">
            <a:avLst/>
          </a:prstGeom>
        </p:spPr>
      </p:pic>
      <p:graphicFrame>
        <p:nvGraphicFramePr>
          <p:cNvPr id="26" name="Chart 1">
            <a:extLst>
              <a:ext uri="{FF2B5EF4-FFF2-40B4-BE49-F238E27FC236}">
                <a16:creationId xmlns:a16="http://schemas.microsoft.com/office/drawing/2014/main" id="{1C3B8914-35E7-48A7-B0EE-D6B1927D10AF}"/>
              </a:ext>
            </a:extLst>
          </p:cNvPr>
          <p:cNvGraphicFramePr/>
          <p:nvPr/>
        </p:nvGraphicFramePr>
        <p:xfrm>
          <a:off x="1483121" y="1901337"/>
          <a:ext cx="1905099"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
            <a:extLst>
              <a:ext uri="{FF2B5EF4-FFF2-40B4-BE49-F238E27FC236}">
                <a16:creationId xmlns:a16="http://schemas.microsoft.com/office/drawing/2014/main" id="{D5ADB476-5883-4882-A326-5B7430DD488F}"/>
              </a:ext>
            </a:extLst>
          </p:cNvPr>
          <p:cNvGraphicFramePr/>
          <p:nvPr/>
        </p:nvGraphicFramePr>
        <p:xfrm>
          <a:off x="5138718" y="1901337"/>
          <a:ext cx="1895598" cy="35591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Chart 3">
            <a:extLst>
              <a:ext uri="{FF2B5EF4-FFF2-40B4-BE49-F238E27FC236}">
                <a16:creationId xmlns:a16="http://schemas.microsoft.com/office/drawing/2014/main" id="{CC5ACF33-481F-4FBA-BB34-C48E8EC3D70B}"/>
              </a:ext>
            </a:extLst>
          </p:cNvPr>
          <p:cNvGraphicFramePr/>
          <p:nvPr>
            <p:extLst>
              <p:ext uri="{D42A27DB-BD31-4B8C-83A1-F6EECF244321}">
                <p14:modId xmlns:p14="http://schemas.microsoft.com/office/powerpoint/2010/main" val="1340186648"/>
              </p:ext>
            </p:extLst>
          </p:nvPr>
        </p:nvGraphicFramePr>
        <p:xfrm>
          <a:off x="8809721" y="1901337"/>
          <a:ext cx="1900589" cy="3559161"/>
        </p:xfrm>
        <a:graphic>
          <a:graphicData uri="http://schemas.openxmlformats.org/drawingml/2006/chart">
            <c:chart xmlns:c="http://schemas.openxmlformats.org/drawingml/2006/chart" xmlns:r="http://schemas.openxmlformats.org/officeDocument/2006/relationships" r:id="rId7"/>
          </a:graphicData>
        </a:graphic>
      </p:graphicFrame>
      <p:sp>
        <p:nvSpPr>
          <p:cNvPr id="5" name="Slide Number Placeholder 4">
            <a:extLst>
              <a:ext uri="{FF2B5EF4-FFF2-40B4-BE49-F238E27FC236}">
                <a16:creationId xmlns:a16="http://schemas.microsoft.com/office/drawing/2014/main" id="{44FD82CF-84B2-EF32-D323-6D357069AB44}"/>
              </a:ext>
            </a:extLst>
          </p:cNvPr>
          <p:cNvSpPr>
            <a:spLocks noGrp="1"/>
          </p:cNvSpPr>
          <p:nvPr>
            <p:ph type="sldNum" sz="quarter" idx="4"/>
          </p:nvPr>
        </p:nvSpPr>
        <p:spPr>
          <a:xfrm>
            <a:off x="8829633" y="6546961"/>
            <a:ext cx="3007691" cy="311039"/>
          </a:xfrm>
          <a:prstGeom prst="rect">
            <a:avLst/>
          </a:prstGeom>
        </p:spPr>
        <p:txBody>
          <a:bodyPr/>
          <a:lstStyle>
            <a:defPPr>
              <a:defRPr lang="en-US"/>
            </a:defPPr>
            <a:lvl1pPr marL="0" algn="r" defTabSz="914400" rtl="0" eaLnBrk="1" latinLnBrk="0" hangingPunct="1">
              <a:defRPr lang="en-US" sz="900" kern="1200" smtClean="0">
                <a:solidFill>
                  <a:srgbClr val="26262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DAD56E-802A-2646-A8DB-6610A51D0FC3}" type="slidenum">
              <a:rPr lang="en-IN" sz="1200" smtClean="0"/>
              <a:pPr/>
              <a:t>22</a:t>
            </a:fld>
            <a:endParaRPr lang="en-IN" sz="1200" dirty="0"/>
          </a:p>
        </p:txBody>
      </p:sp>
    </p:spTree>
    <p:extLst>
      <p:ext uri="{BB962C8B-B14F-4D97-AF65-F5344CB8AC3E}">
        <p14:creationId xmlns:p14="http://schemas.microsoft.com/office/powerpoint/2010/main" val="29448457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a:extLst>
              <a:ext uri="{FF2B5EF4-FFF2-40B4-BE49-F238E27FC236}">
                <a16:creationId xmlns:a16="http://schemas.microsoft.com/office/drawing/2014/main" id="{B01D52D7-F36B-4CDD-A18E-FA5215E3B5D4}"/>
              </a:ext>
            </a:extLst>
          </p:cNvPr>
          <p:cNvGraphicFramePr>
            <a:graphicFrameLocks noGrp="1"/>
          </p:cNvGraphicFramePr>
          <p:nvPr>
            <p:extLst>
              <p:ext uri="{D42A27DB-BD31-4B8C-83A1-F6EECF244321}">
                <p14:modId xmlns:p14="http://schemas.microsoft.com/office/powerpoint/2010/main" val="968554262"/>
              </p:ext>
            </p:extLst>
          </p:nvPr>
        </p:nvGraphicFramePr>
        <p:xfrm>
          <a:off x="609600" y="1457960"/>
          <a:ext cx="10965423" cy="3960000"/>
        </p:xfrm>
        <a:graphic>
          <a:graphicData uri="http://schemas.openxmlformats.org/drawingml/2006/table">
            <a:tbl>
              <a:tblPr firstRow="1" bandRow="1">
                <a:tableStyleId>{2D5ABB26-0587-4C30-8999-92F81FD0307C}</a:tableStyleId>
              </a:tblPr>
              <a:tblGrid>
                <a:gridCol w="3655141">
                  <a:extLst>
                    <a:ext uri="{9D8B030D-6E8A-4147-A177-3AD203B41FA5}">
                      <a16:colId xmlns:a16="http://schemas.microsoft.com/office/drawing/2014/main" val="3742067167"/>
                    </a:ext>
                  </a:extLst>
                </a:gridCol>
                <a:gridCol w="3655141">
                  <a:extLst>
                    <a:ext uri="{9D8B030D-6E8A-4147-A177-3AD203B41FA5}">
                      <a16:colId xmlns:a16="http://schemas.microsoft.com/office/drawing/2014/main" val="2072776196"/>
                    </a:ext>
                  </a:extLst>
                </a:gridCol>
                <a:gridCol w="3655141">
                  <a:extLst>
                    <a:ext uri="{9D8B030D-6E8A-4147-A177-3AD203B41FA5}">
                      <a16:colId xmlns:a16="http://schemas.microsoft.com/office/drawing/2014/main" val="2124223064"/>
                    </a:ext>
                  </a:extLst>
                </a:gridCol>
              </a:tblGrid>
              <a:tr h="3960000">
                <a:tc>
                  <a:txBody>
                    <a:bodyPr/>
                    <a:lstStyle/>
                    <a:p>
                      <a:pPr algn="ctr" rtl="0" fontAlgn="ctr"/>
                      <a:r>
                        <a:rPr lang="en-US" sz="1200" b="1" i="0" u="none" strike="noStrike" dirty="0">
                          <a:solidFill>
                            <a:schemeClr val="tx1">
                              <a:lumMod val="65000"/>
                              <a:lumOff val="35000"/>
                            </a:schemeClr>
                          </a:solidFill>
                          <a:effectLst/>
                          <a:latin typeface="Arial" panose="020B0604020202020204" pitchFamily="34" charset="0"/>
                          <a:cs typeface="Arial" panose="020B0604020202020204" pitchFamily="34" charset="0"/>
                        </a:rPr>
                        <a:t>Ease of finding check-in area</a:t>
                      </a:r>
                    </a:p>
                  </a:txBody>
                  <a:tcPr marL="137160" marR="137160" marT="137160" marB="137160">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a:solidFill>
                            <a:schemeClr val="tx1">
                              <a:lumMod val="65000"/>
                              <a:lumOff val="35000"/>
                            </a:schemeClr>
                          </a:solidFill>
                          <a:effectLst/>
                          <a:latin typeface="Arial" panose="020B0604020202020204" pitchFamily="34" charset="0"/>
                          <a:cs typeface="Arial" panose="020B0604020202020204" pitchFamily="34" charset="0"/>
                        </a:rPr>
                        <a:t>Waiting time at check-in, including baggage drop  if applicable</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dirty="0">
                          <a:solidFill>
                            <a:schemeClr val="tx1">
                              <a:lumMod val="65000"/>
                              <a:lumOff val="35000"/>
                            </a:schemeClr>
                          </a:solidFill>
                          <a:effectLst/>
                          <a:latin typeface="Arial" panose="020B0604020202020204" pitchFamily="34" charset="0"/>
                          <a:cs typeface="Arial" panose="020B0604020202020204" pitchFamily="34" charset="0"/>
                        </a:rPr>
                        <a:t>Courtesy and helpfulness of staff in the check-in area</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6089473"/>
                  </a:ext>
                </a:extLst>
              </a:tr>
            </a:tbl>
          </a:graphicData>
        </a:graphic>
      </p:graphicFrame>
      <p:sp>
        <p:nvSpPr>
          <p:cNvPr id="17" name="Text Placeholder 16">
            <a:extLst>
              <a:ext uri="{FF2B5EF4-FFF2-40B4-BE49-F238E27FC236}">
                <a16:creationId xmlns:a16="http://schemas.microsoft.com/office/drawing/2014/main" id="{3D7A881C-678C-4B61-ADD6-A7DB83BA3300}"/>
              </a:ext>
            </a:extLst>
          </p:cNvPr>
          <p:cNvSpPr>
            <a:spLocks noGrp="1"/>
          </p:cNvSpPr>
          <p:nvPr>
            <p:ph type="body" sz="quarter" idx="10"/>
          </p:nvPr>
        </p:nvSpPr>
        <p:spPr>
          <a:xfrm>
            <a:off x="1096227" y="364951"/>
            <a:ext cx="9237251" cy="457680"/>
          </a:xfrm>
        </p:spPr>
        <p:txBody>
          <a:bodyPr>
            <a:normAutofit/>
          </a:bodyPr>
          <a:lstStyle/>
          <a:p>
            <a:r>
              <a:rPr lang="en-CA" dirty="0"/>
              <a:t>Check-In</a:t>
            </a:r>
          </a:p>
        </p:txBody>
      </p:sp>
      <p:sp>
        <p:nvSpPr>
          <p:cNvPr id="3" name="Oval 2">
            <a:extLst>
              <a:ext uri="{FF2B5EF4-FFF2-40B4-BE49-F238E27FC236}">
                <a16:creationId xmlns:a16="http://schemas.microsoft.com/office/drawing/2014/main" id="{B3F30F01-65AB-4443-A304-5B889D6E5DEB}"/>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pic>
        <p:nvPicPr>
          <p:cNvPr id="23" name="Graphic 22" descr="Suitcase outline">
            <a:extLst>
              <a:ext uri="{FF2B5EF4-FFF2-40B4-BE49-F238E27FC236}">
                <a16:creationId xmlns:a16="http://schemas.microsoft.com/office/drawing/2014/main" id="{3790C74C-2312-C240-BE45-BCFDF25B95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942" y="331811"/>
            <a:ext cx="570365" cy="570365"/>
          </a:xfrm>
          <a:prstGeom prst="rect">
            <a:avLst/>
          </a:prstGeom>
        </p:spPr>
      </p:pic>
      <p:sp>
        <p:nvSpPr>
          <p:cNvPr id="28" name="TextBox 27">
            <a:extLst>
              <a:ext uri="{FF2B5EF4-FFF2-40B4-BE49-F238E27FC236}">
                <a16:creationId xmlns:a16="http://schemas.microsoft.com/office/drawing/2014/main" id="{7AF356CF-2B68-42F6-ABB6-F0D5D4C9DA21}"/>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graphicFrame>
        <p:nvGraphicFramePr>
          <p:cNvPr id="25" name="Chart 1">
            <a:extLst>
              <a:ext uri="{FF2B5EF4-FFF2-40B4-BE49-F238E27FC236}">
                <a16:creationId xmlns:a16="http://schemas.microsoft.com/office/drawing/2014/main" id="{44A4F745-DC06-4D85-BB61-D4653661EF67}"/>
              </a:ext>
            </a:extLst>
          </p:cNvPr>
          <p:cNvGraphicFramePr/>
          <p:nvPr>
            <p:extLst>
              <p:ext uri="{D42A27DB-BD31-4B8C-83A1-F6EECF244321}">
                <p14:modId xmlns:p14="http://schemas.microsoft.com/office/powerpoint/2010/main" val="3175512994"/>
              </p:ext>
            </p:extLst>
          </p:nvPr>
        </p:nvGraphicFramePr>
        <p:xfrm>
          <a:off x="1464350" y="1901337"/>
          <a:ext cx="1905099"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hart 2">
            <a:extLst>
              <a:ext uri="{FF2B5EF4-FFF2-40B4-BE49-F238E27FC236}">
                <a16:creationId xmlns:a16="http://schemas.microsoft.com/office/drawing/2014/main" id="{CFBA148C-8872-43FA-A3D9-CA35A75A3EC5}"/>
              </a:ext>
            </a:extLst>
          </p:cNvPr>
          <p:cNvGraphicFramePr/>
          <p:nvPr>
            <p:extLst>
              <p:ext uri="{D42A27DB-BD31-4B8C-83A1-F6EECF244321}">
                <p14:modId xmlns:p14="http://schemas.microsoft.com/office/powerpoint/2010/main" val="1510824434"/>
              </p:ext>
            </p:extLst>
          </p:nvPr>
        </p:nvGraphicFramePr>
        <p:xfrm>
          <a:off x="5158757" y="1901337"/>
          <a:ext cx="1895598" cy="35591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hart 3">
            <a:extLst>
              <a:ext uri="{FF2B5EF4-FFF2-40B4-BE49-F238E27FC236}">
                <a16:creationId xmlns:a16="http://schemas.microsoft.com/office/drawing/2014/main" id="{95747479-CD45-4133-9352-351479BCE56D}"/>
              </a:ext>
            </a:extLst>
          </p:cNvPr>
          <p:cNvGraphicFramePr/>
          <p:nvPr>
            <p:extLst>
              <p:ext uri="{D42A27DB-BD31-4B8C-83A1-F6EECF244321}">
                <p14:modId xmlns:p14="http://schemas.microsoft.com/office/powerpoint/2010/main" val="3187663123"/>
              </p:ext>
            </p:extLst>
          </p:nvPr>
        </p:nvGraphicFramePr>
        <p:xfrm>
          <a:off x="8827061" y="1901337"/>
          <a:ext cx="1900589" cy="3559161"/>
        </p:xfrm>
        <a:graphic>
          <a:graphicData uri="http://schemas.openxmlformats.org/drawingml/2006/chart">
            <c:chart xmlns:c="http://schemas.openxmlformats.org/drawingml/2006/chart" xmlns:r="http://schemas.openxmlformats.org/officeDocument/2006/relationships" r:id="rId7"/>
          </a:graphicData>
        </a:graphic>
      </p:graphicFrame>
      <p:sp>
        <p:nvSpPr>
          <p:cNvPr id="5" name="Slide Number Placeholder 4">
            <a:extLst>
              <a:ext uri="{FF2B5EF4-FFF2-40B4-BE49-F238E27FC236}">
                <a16:creationId xmlns:a16="http://schemas.microsoft.com/office/drawing/2014/main" id="{1A012AB0-39D6-BD88-0928-9BEADE218D45}"/>
              </a:ext>
            </a:extLst>
          </p:cNvPr>
          <p:cNvSpPr>
            <a:spLocks noGrp="1"/>
          </p:cNvSpPr>
          <p:nvPr>
            <p:ph type="sldNum" sz="quarter" idx="4294967295"/>
          </p:nvPr>
        </p:nvSpPr>
        <p:spPr>
          <a:xfrm>
            <a:off x="8829633" y="6546961"/>
            <a:ext cx="3007691" cy="311039"/>
          </a:xfrm>
          <a:prstGeom prst="rect">
            <a:avLst/>
          </a:prstGeom>
        </p:spPr>
        <p:txBody>
          <a:bodyPr/>
          <a:lstStyle/>
          <a:p>
            <a:fld id="{13DAD56E-802A-2646-A8DB-6610A51D0FC3}" type="slidenum">
              <a:rPr lang="en-IN" sz="1200" smtClean="0"/>
              <a:pPr/>
              <a:t>23</a:t>
            </a:fld>
            <a:endParaRPr lang="en-IN" sz="1200" dirty="0"/>
          </a:p>
        </p:txBody>
      </p:sp>
      <p:grpSp>
        <p:nvGrpSpPr>
          <p:cNvPr id="6" name="Group 5">
            <a:extLst>
              <a:ext uri="{FF2B5EF4-FFF2-40B4-BE49-F238E27FC236}">
                <a16:creationId xmlns:a16="http://schemas.microsoft.com/office/drawing/2014/main" id="{660B1F66-C343-34E7-FADD-242F715EECFA}"/>
              </a:ext>
            </a:extLst>
          </p:cNvPr>
          <p:cNvGrpSpPr/>
          <p:nvPr/>
        </p:nvGrpSpPr>
        <p:grpSpPr>
          <a:xfrm>
            <a:off x="3720434" y="5583990"/>
            <a:ext cx="5276348" cy="283627"/>
            <a:chOff x="3720434" y="5583990"/>
            <a:chExt cx="5276348" cy="283627"/>
          </a:xfrm>
        </p:grpSpPr>
        <p:grpSp>
          <p:nvGrpSpPr>
            <p:cNvPr id="7" name="Group 6">
              <a:extLst>
                <a:ext uri="{FF2B5EF4-FFF2-40B4-BE49-F238E27FC236}">
                  <a16:creationId xmlns:a16="http://schemas.microsoft.com/office/drawing/2014/main" id="{667A82FC-DD6B-40C6-FC07-86DA14725E8C}"/>
                </a:ext>
              </a:extLst>
            </p:cNvPr>
            <p:cNvGrpSpPr/>
            <p:nvPr/>
          </p:nvGrpSpPr>
          <p:grpSpPr>
            <a:xfrm>
              <a:off x="4667470" y="5665146"/>
              <a:ext cx="3036430" cy="113698"/>
              <a:chOff x="4680653" y="5682340"/>
              <a:chExt cx="2993396" cy="92053"/>
            </a:xfrm>
          </p:grpSpPr>
          <p:sp>
            <p:nvSpPr>
              <p:cNvPr id="15" name="Oval 2">
                <a:extLst>
                  <a:ext uri="{FF2B5EF4-FFF2-40B4-BE49-F238E27FC236}">
                    <a16:creationId xmlns:a16="http://schemas.microsoft.com/office/drawing/2014/main" id="{BC853C5E-47B1-EFC4-E655-2468A3DFC492}"/>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6" name="Oval 3">
                <a:extLst>
                  <a:ext uri="{FF2B5EF4-FFF2-40B4-BE49-F238E27FC236}">
                    <a16:creationId xmlns:a16="http://schemas.microsoft.com/office/drawing/2014/main" id="{31C05A49-A2CF-03F2-B70B-04966FC3B234}"/>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8" name="Oval 4">
                <a:extLst>
                  <a:ext uri="{FF2B5EF4-FFF2-40B4-BE49-F238E27FC236}">
                    <a16:creationId xmlns:a16="http://schemas.microsoft.com/office/drawing/2014/main" id="{59E764A3-3C98-7F2D-70A9-C5CEC8930B4D}"/>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9" name="Oval 5">
                <a:extLst>
                  <a:ext uri="{FF2B5EF4-FFF2-40B4-BE49-F238E27FC236}">
                    <a16:creationId xmlns:a16="http://schemas.microsoft.com/office/drawing/2014/main" id="{7F3EA327-416D-86F1-9E80-C382131D9D4D}"/>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grpSp>
        <p:grpSp>
          <p:nvGrpSpPr>
            <p:cNvPr id="8" name="Group 7">
              <a:extLst>
                <a:ext uri="{FF2B5EF4-FFF2-40B4-BE49-F238E27FC236}">
                  <a16:creationId xmlns:a16="http://schemas.microsoft.com/office/drawing/2014/main" id="{5F7F1DC5-BEC8-8D38-9E69-4FAAC5DF176D}"/>
                </a:ext>
              </a:extLst>
            </p:cNvPr>
            <p:cNvGrpSpPr/>
            <p:nvPr/>
          </p:nvGrpSpPr>
          <p:grpSpPr>
            <a:xfrm>
              <a:off x="3720434" y="5583990"/>
              <a:ext cx="5276348" cy="283627"/>
              <a:chOff x="3720434" y="5582597"/>
              <a:chExt cx="5276348" cy="249688"/>
            </a:xfrm>
          </p:grpSpPr>
          <p:sp>
            <p:nvSpPr>
              <p:cNvPr id="9" name="Oval 1">
                <a:extLst>
                  <a:ext uri="{FF2B5EF4-FFF2-40B4-BE49-F238E27FC236}">
                    <a16:creationId xmlns:a16="http://schemas.microsoft.com/office/drawing/2014/main" id="{B472CD2C-E49C-0C13-5186-0C6DBE97C684}"/>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0" name="TextBox 1">
                <a:extLst>
                  <a:ext uri="{FF2B5EF4-FFF2-40B4-BE49-F238E27FC236}">
                    <a16:creationId xmlns:a16="http://schemas.microsoft.com/office/drawing/2014/main" id="{CB98F405-3B65-94CB-6C23-617B03B8CE54}"/>
                  </a:ext>
                </a:extLst>
              </p:cNvPr>
              <p:cNvSpPr txBox="1"/>
              <p:nvPr/>
            </p:nvSpPr>
            <p:spPr>
              <a:xfrm>
                <a:off x="3754405" y="5585601"/>
                <a:ext cx="1007610" cy="2438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2">
                <a:extLst>
                  <a:ext uri="{FF2B5EF4-FFF2-40B4-BE49-F238E27FC236}">
                    <a16:creationId xmlns:a16="http://schemas.microsoft.com/office/drawing/2014/main" id="{C6D04973-0345-2879-598F-BB8AAD58DA48}"/>
                  </a:ext>
                </a:extLst>
              </p:cNvPr>
              <p:cNvSpPr txBox="1"/>
              <p:nvPr/>
            </p:nvSpPr>
            <p:spPr>
              <a:xfrm>
                <a:off x="4716630" y="5588432"/>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Q2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BDFAFCAC-14EA-3BFE-0335-43F5DCD5107D}"/>
                  </a:ext>
                </a:extLst>
              </p:cNvPr>
              <p:cNvSpPr txBox="1"/>
              <p:nvPr/>
            </p:nvSpPr>
            <p:spPr>
              <a:xfrm>
                <a:off x="5675406" y="5582597"/>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Q3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4">
                <a:extLst>
                  <a:ext uri="{FF2B5EF4-FFF2-40B4-BE49-F238E27FC236}">
                    <a16:creationId xmlns:a16="http://schemas.microsoft.com/office/drawing/2014/main" id="{4472F31E-C393-2887-8143-B841659F4D34}"/>
                  </a:ext>
                </a:extLst>
              </p:cNvPr>
              <p:cNvSpPr txBox="1"/>
              <p:nvPr/>
            </p:nvSpPr>
            <p:spPr>
              <a:xfrm>
                <a:off x="6667393" y="5588432"/>
                <a:ext cx="973981"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Q4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TextBox 5">
                <a:extLst>
                  <a:ext uri="{FF2B5EF4-FFF2-40B4-BE49-F238E27FC236}">
                    <a16:creationId xmlns:a16="http://schemas.microsoft.com/office/drawing/2014/main" id="{C17F43A9-A577-FA78-A5CC-8821AF1DA81F}"/>
                  </a:ext>
                </a:extLst>
              </p:cNvPr>
              <p:cNvSpPr txBox="1"/>
              <p:nvPr/>
            </p:nvSpPr>
            <p:spPr>
              <a:xfrm>
                <a:off x="7808523" y="5582597"/>
                <a:ext cx="1188259"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FY2324</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9473601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a:extLst>
              <a:ext uri="{FF2B5EF4-FFF2-40B4-BE49-F238E27FC236}">
                <a16:creationId xmlns:a16="http://schemas.microsoft.com/office/drawing/2014/main" id="{B01D52D7-F36B-4CDD-A18E-FA5215E3B5D4}"/>
              </a:ext>
            </a:extLst>
          </p:cNvPr>
          <p:cNvGraphicFramePr>
            <a:graphicFrameLocks noGrp="1"/>
          </p:cNvGraphicFramePr>
          <p:nvPr>
            <p:extLst>
              <p:ext uri="{D42A27DB-BD31-4B8C-83A1-F6EECF244321}">
                <p14:modId xmlns:p14="http://schemas.microsoft.com/office/powerpoint/2010/main" val="1168807594"/>
              </p:ext>
            </p:extLst>
          </p:nvPr>
        </p:nvGraphicFramePr>
        <p:xfrm>
          <a:off x="609600" y="1457960"/>
          <a:ext cx="10965423" cy="3960000"/>
        </p:xfrm>
        <a:graphic>
          <a:graphicData uri="http://schemas.openxmlformats.org/drawingml/2006/table">
            <a:tbl>
              <a:tblPr firstRow="1" bandRow="1">
                <a:tableStyleId>{2D5ABB26-0587-4C30-8999-92F81FD0307C}</a:tableStyleId>
              </a:tblPr>
              <a:tblGrid>
                <a:gridCol w="3655141">
                  <a:extLst>
                    <a:ext uri="{9D8B030D-6E8A-4147-A177-3AD203B41FA5}">
                      <a16:colId xmlns:a16="http://schemas.microsoft.com/office/drawing/2014/main" val="3742067167"/>
                    </a:ext>
                  </a:extLst>
                </a:gridCol>
                <a:gridCol w="3655141">
                  <a:extLst>
                    <a:ext uri="{9D8B030D-6E8A-4147-A177-3AD203B41FA5}">
                      <a16:colId xmlns:a16="http://schemas.microsoft.com/office/drawing/2014/main" val="2072776196"/>
                    </a:ext>
                  </a:extLst>
                </a:gridCol>
                <a:gridCol w="3655141">
                  <a:extLst>
                    <a:ext uri="{9D8B030D-6E8A-4147-A177-3AD203B41FA5}">
                      <a16:colId xmlns:a16="http://schemas.microsoft.com/office/drawing/2014/main" val="2124223064"/>
                    </a:ext>
                  </a:extLst>
                </a:gridCol>
              </a:tblGrid>
              <a:tr h="3960000">
                <a:tc>
                  <a:txBody>
                    <a:bodyPr/>
                    <a:lstStyle/>
                    <a:p>
                      <a:pPr algn="ctr" rtl="0" fontAlgn="ct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Ease of going through security screening</a:t>
                      </a:r>
                    </a:p>
                  </a:txBody>
                  <a:tcPr marL="137160" marR="137160" marT="137160" marB="137160">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Waiting time at the security screening</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Courtesy and helpfulness of security screening staff</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6089473"/>
                  </a:ext>
                </a:extLst>
              </a:tr>
            </a:tbl>
          </a:graphicData>
        </a:graphic>
      </p:graphicFrame>
      <p:sp>
        <p:nvSpPr>
          <p:cNvPr id="3" name="Oval 2">
            <a:extLst>
              <a:ext uri="{FF2B5EF4-FFF2-40B4-BE49-F238E27FC236}">
                <a16:creationId xmlns:a16="http://schemas.microsoft.com/office/drawing/2014/main" id="{B3F30F01-65AB-4443-A304-5B889D6E5DEB}"/>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43" name="Text Placeholder 16">
            <a:extLst>
              <a:ext uri="{FF2B5EF4-FFF2-40B4-BE49-F238E27FC236}">
                <a16:creationId xmlns:a16="http://schemas.microsoft.com/office/drawing/2014/main" id="{8C838F89-E812-704C-8536-6A829B05B7C5}"/>
              </a:ext>
            </a:extLst>
          </p:cNvPr>
          <p:cNvSpPr>
            <a:spLocks noGrp="1"/>
          </p:cNvSpPr>
          <p:nvPr>
            <p:ph type="body" sz="quarter" idx="10"/>
          </p:nvPr>
        </p:nvSpPr>
        <p:spPr>
          <a:xfrm>
            <a:off x="1146761" y="410821"/>
            <a:ext cx="9237251" cy="457680"/>
          </a:xfrm>
        </p:spPr>
        <p:txBody>
          <a:bodyPr>
            <a:normAutofit/>
          </a:bodyPr>
          <a:lstStyle/>
          <a:p>
            <a:r>
              <a:rPr lang="en-CA" dirty="0"/>
              <a:t>Security Screening</a:t>
            </a:r>
          </a:p>
        </p:txBody>
      </p:sp>
      <p:pic>
        <p:nvPicPr>
          <p:cNvPr id="44" name="Graphic 43" descr="Police male outline">
            <a:extLst>
              <a:ext uri="{FF2B5EF4-FFF2-40B4-BE49-F238E27FC236}">
                <a16:creationId xmlns:a16="http://schemas.microsoft.com/office/drawing/2014/main" id="{9BB4C4D0-C356-8540-9BD2-71F736876E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761" y="348208"/>
            <a:ext cx="619125" cy="612293"/>
          </a:xfrm>
          <a:prstGeom prst="rect">
            <a:avLst/>
          </a:prstGeom>
        </p:spPr>
      </p:pic>
      <p:sp>
        <p:nvSpPr>
          <p:cNvPr id="28" name="TextBox 27">
            <a:extLst>
              <a:ext uri="{FF2B5EF4-FFF2-40B4-BE49-F238E27FC236}">
                <a16:creationId xmlns:a16="http://schemas.microsoft.com/office/drawing/2014/main" id="{533E8FA7-04C5-4769-A60F-69513340C85E}"/>
              </a:ext>
            </a:extLst>
          </p:cNvPr>
          <p:cNvSpPr txBox="1"/>
          <p:nvPr/>
        </p:nvSpPr>
        <p:spPr>
          <a:xfrm>
            <a:off x="26916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graphicFrame>
        <p:nvGraphicFramePr>
          <p:cNvPr id="24" name="Chart 1">
            <a:extLst>
              <a:ext uri="{FF2B5EF4-FFF2-40B4-BE49-F238E27FC236}">
                <a16:creationId xmlns:a16="http://schemas.microsoft.com/office/drawing/2014/main" id="{BCC5405C-F35B-422A-A024-76A31D1BC406}"/>
              </a:ext>
            </a:extLst>
          </p:cNvPr>
          <p:cNvGraphicFramePr/>
          <p:nvPr>
            <p:extLst>
              <p:ext uri="{D42A27DB-BD31-4B8C-83A1-F6EECF244321}">
                <p14:modId xmlns:p14="http://schemas.microsoft.com/office/powerpoint/2010/main" val="308177493"/>
              </p:ext>
            </p:extLst>
          </p:nvPr>
        </p:nvGraphicFramePr>
        <p:xfrm>
          <a:off x="1476223" y="1901337"/>
          <a:ext cx="1905099"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hart 2">
            <a:extLst>
              <a:ext uri="{FF2B5EF4-FFF2-40B4-BE49-F238E27FC236}">
                <a16:creationId xmlns:a16="http://schemas.microsoft.com/office/drawing/2014/main" id="{4382D162-A453-4176-B151-8B3ADD1AE13F}"/>
              </a:ext>
            </a:extLst>
          </p:cNvPr>
          <p:cNvGraphicFramePr/>
          <p:nvPr>
            <p:extLst>
              <p:ext uri="{D42A27DB-BD31-4B8C-83A1-F6EECF244321}">
                <p14:modId xmlns:p14="http://schemas.microsoft.com/office/powerpoint/2010/main" val="3497618807"/>
              </p:ext>
            </p:extLst>
          </p:nvPr>
        </p:nvGraphicFramePr>
        <p:xfrm>
          <a:off x="5148201" y="1901337"/>
          <a:ext cx="1895598" cy="35591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Chart 3">
            <a:extLst>
              <a:ext uri="{FF2B5EF4-FFF2-40B4-BE49-F238E27FC236}">
                <a16:creationId xmlns:a16="http://schemas.microsoft.com/office/drawing/2014/main" id="{95A7908F-1973-4C89-B708-D2681AC8153F}"/>
              </a:ext>
            </a:extLst>
          </p:cNvPr>
          <p:cNvGraphicFramePr/>
          <p:nvPr>
            <p:extLst>
              <p:ext uri="{D42A27DB-BD31-4B8C-83A1-F6EECF244321}">
                <p14:modId xmlns:p14="http://schemas.microsoft.com/office/powerpoint/2010/main" val="4058842459"/>
              </p:ext>
            </p:extLst>
          </p:nvPr>
        </p:nvGraphicFramePr>
        <p:xfrm>
          <a:off x="8815181" y="1901337"/>
          <a:ext cx="1900589" cy="3559161"/>
        </p:xfrm>
        <a:graphic>
          <a:graphicData uri="http://schemas.openxmlformats.org/drawingml/2006/chart">
            <c:chart xmlns:c="http://schemas.openxmlformats.org/drawingml/2006/chart" xmlns:r="http://schemas.openxmlformats.org/officeDocument/2006/relationships" r:id="rId7"/>
          </a:graphicData>
        </a:graphic>
      </p:graphicFrame>
      <p:sp>
        <p:nvSpPr>
          <p:cNvPr id="5" name="Slide Number Placeholder 4">
            <a:extLst>
              <a:ext uri="{FF2B5EF4-FFF2-40B4-BE49-F238E27FC236}">
                <a16:creationId xmlns:a16="http://schemas.microsoft.com/office/drawing/2014/main" id="{9C21C739-A24A-DD48-52B0-EFEB846668DE}"/>
              </a:ext>
            </a:extLst>
          </p:cNvPr>
          <p:cNvSpPr>
            <a:spLocks noGrp="1"/>
          </p:cNvSpPr>
          <p:nvPr>
            <p:ph type="sldNum" sz="quarter" idx="4294967295"/>
          </p:nvPr>
        </p:nvSpPr>
        <p:spPr>
          <a:xfrm>
            <a:off x="8829633" y="6546961"/>
            <a:ext cx="3007691" cy="311039"/>
          </a:xfrm>
          <a:prstGeom prst="rect">
            <a:avLst/>
          </a:prstGeom>
        </p:spPr>
        <p:txBody>
          <a:bodyPr/>
          <a:lstStyle/>
          <a:p>
            <a:fld id="{13DAD56E-802A-2646-A8DB-6610A51D0FC3}" type="slidenum">
              <a:rPr lang="en-IN" sz="1200" smtClean="0"/>
              <a:pPr/>
              <a:t>24</a:t>
            </a:fld>
            <a:endParaRPr lang="en-IN" sz="1200" dirty="0"/>
          </a:p>
        </p:txBody>
      </p:sp>
      <p:grpSp>
        <p:nvGrpSpPr>
          <p:cNvPr id="2" name="Group 1">
            <a:extLst>
              <a:ext uri="{FF2B5EF4-FFF2-40B4-BE49-F238E27FC236}">
                <a16:creationId xmlns:a16="http://schemas.microsoft.com/office/drawing/2014/main" id="{0E8F2D04-C2B5-D6AF-259F-F919AA1D826E}"/>
              </a:ext>
            </a:extLst>
          </p:cNvPr>
          <p:cNvGrpSpPr/>
          <p:nvPr/>
        </p:nvGrpSpPr>
        <p:grpSpPr>
          <a:xfrm>
            <a:off x="3720434" y="5583990"/>
            <a:ext cx="5276348" cy="283627"/>
            <a:chOff x="3720434" y="5583990"/>
            <a:chExt cx="5276348" cy="283627"/>
          </a:xfrm>
        </p:grpSpPr>
        <p:grpSp>
          <p:nvGrpSpPr>
            <p:cNvPr id="4" name="Group 3">
              <a:extLst>
                <a:ext uri="{FF2B5EF4-FFF2-40B4-BE49-F238E27FC236}">
                  <a16:creationId xmlns:a16="http://schemas.microsoft.com/office/drawing/2014/main" id="{9350A3DD-2060-6579-1297-1EA811F175C6}"/>
                </a:ext>
              </a:extLst>
            </p:cNvPr>
            <p:cNvGrpSpPr/>
            <p:nvPr/>
          </p:nvGrpSpPr>
          <p:grpSpPr>
            <a:xfrm>
              <a:off x="4667470" y="5665146"/>
              <a:ext cx="3036430" cy="113698"/>
              <a:chOff x="4680653" y="5682340"/>
              <a:chExt cx="2993396" cy="92053"/>
            </a:xfrm>
          </p:grpSpPr>
          <p:sp>
            <p:nvSpPr>
              <p:cNvPr id="13" name="Oval 2">
                <a:extLst>
                  <a:ext uri="{FF2B5EF4-FFF2-40B4-BE49-F238E27FC236}">
                    <a16:creationId xmlns:a16="http://schemas.microsoft.com/office/drawing/2014/main" id="{1791320D-54F6-33ED-AA83-FDDBCA6FB037}"/>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4" name="Oval 3">
                <a:extLst>
                  <a:ext uri="{FF2B5EF4-FFF2-40B4-BE49-F238E27FC236}">
                    <a16:creationId xmlns:a16="http://schemas.microsoft.com/office/drawing/2014/main" id="{034DA385-D379-453A-0F22-5F4D36056CE9}"/>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5" name="Oval 4">
                <a:extLst>
                  <a:ext uri="{FF2B5EF4-FFF2-40B4-BE49-F238E27FC236}">
                    <a16:creationId xmlns:a16="http://schemas.microsoft.com/office/drawing/2014/main" id="{D4E1C939-FA31-19F8-1088-BAA3DF76A5B5}"/>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6" name="Oval 5">
                <a:extLst>
                  <a:ext uri="{FF2B5EF4-FFF2-40B4-BE49-F238E27FC236}">
                    <a16:creationId xmlns:a16="http://schemas.microsoft.com/office/drawing/2014/main" id="{784FD7FC-C622-38C0-DAFE-83C2B23ABFAD}"/>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grpSp>
        <p:grpSp>
          <p:nvGrpSpPr>
            <p:cNvPr id="6" name="Group 5">
              <a:extLst>
                <a:ext uri="{FF2B5EF4-FFF2-40B4-BE49-F238E27FC236}">
                  <a16:creationId xmlns:a16="http://schemas.microsoft.com/office/drawing/2014/main" id="{13573899-6B70-DAAE-8513-8E5B57C1CC4E}"/>
                </a:ext>
              </a:extLst>
            </p:cNvPr>
            <p:cNvGrpSpPr/>
            <p:nvPr/>
          </p:nvGrpSpPr>
          <p:grpSpPr>
            <a:xfrm>
              <a:off x="3720434" y="5583990"/>
              <a:ext cx="5276348" cy="283627"/>
              <a:chOff x="3720434" y="5582597"/>
              <a:chExt cx="5276348" cy="249688"/>
            </a:xfrm>
          </p:grpSpPr>
          <p:sp>
            <p:nvSpPr>
              <p:cNvPr id="7" name="Oval 1">
                <a:extLst>
                  <a:ext uri="{FF2B5EF4-FFF2-40B4-BE49-F238E27FC236}">
                    <a16:creationId xmlns:a16="http://schemas.microsoft.com/office/drawing/2014/main" id="{5D851D79-13D3-7B3B-3A60-40594AA1E876}"/>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8" name="TextBox 1">
                <a:extLst>
                  <a:ext uri="{FF2B5EF4-FFF2-40B4-BE49-F238E27FC236}">
                    <a16:creationId xmlns:a16="http://schemas.microsoft.com/office/drawing/2014/main" id="{02EC8F0B-8AF9-E1BD-B3CF-55D42232C73C}"/>
                  </a:ext>
                </a:extLst>
              </p:cNvPr>
              <p:cNvSpPr txBox="1"/>
              <p:nvPr/>
            </p:nvSpPr>
            <p:spPr>
              <a:xfrm>
                <a:off x="3754405" y="5585601"/>
                <a:ext cx="1007610" cy="2438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extBox 2">
                <a:extLst>
                  <a:ext uri="{FF2B5EF4-FFF2-40B4-BE49-F238E27FC236}">
                    <a16:creationId xmlns:a16="http://schemas.microsoft.com/office/drawing/2014/main" id="{427F19EE-D9A1-77A4-0602-C73EFC586B98}"/>
                  </a:ext>
                </a:extLst>
              </p:cNvPr>
              <p:cNvSpPr txBox="1"/>
              <p:nvPr/>
            </p:nvSpPr>
            <p:spPr>
              <a:xfrm>
                <a:off x="4716630" y="5588432"/>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Q2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A534E4AA-7037-E8D7-C20B-63DB0811D596}"/>
                  </a:ext>
                </a:extLst>
              </p:cNvPr>
              <p:cNvSpPr txBox="1"/>
              <p:nvPr/>
            </p:nvSpPr>
            <p:spPr>
              <a:xfrm>
                <a:off x="5675406" y="5582597"/>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Q3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4">
                <a:extLst>
                  <a:ext uri="{FF2B5EF4-FFF2-40B4-BE49-F238E27FC236}">
                    <a16:creationId xmlns:a16="http://schemas.microsoft.com/office/drawing/2014/main" id="{A1F4E41D-B70C-2455-4664-EBC57E5C7FCE}"/>
                  </a:ext>
                </a:extLst>
              </p:cNvPr>
              <p:cNvSpPr txBox="1"/>
              <p:nvPr/>
            </p:nvSpPr>
            <p:spPr>
              <a:xfrm>
                <a:off x="6667393" y="5588432"/>
                <a:ext cx="973981"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Q4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TextBox 5">
                <a:extLst>
                  <a:ext uri="{FF2B5EF4-FFF2-40B4-BE49-F238E27FC236}">
                    <a16:creationId xmlns:a16="http://schemas.microsoft.com/office/drawing/2014/main" id="{CA022942-8FA9-D28E-CCA4-8D2E8F55C38A}"/>
                  </a:ext>
                </a:extLst>
              </p:cNvPr>
              <p:cNvSpPr txBox="1"/>
              <p:nvPr/>
            </p:nvSpPr>
            <p:spPr>
              <a:xfrm>
                <a:off x="7808523" y="5582597"/>
                <a:ext cx="1188259"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FY2324</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82030070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3D7A881C-678C-4B61-ADD6-A7DB83BA3300}"/>
              </a:ext>
            </a:extLst>
          </p:cNvPr>
          <p:cNvSpPr>
            <a:spLocks noGrp="1"/>
          </p:cNvSpPr>
          <p:nvPr>
            <p:ph type="body" sz="quarter" idx="10"/>
          </p:nvPr>
        </p:nvSpPr>
        <p:spPr>
          <a:xfrm>
            <a:off x="1075442" y="410821"/>
            <a:ext cx="9237251" cy="457680"/>
          </a:xfrm>
        </p:spPr>
        <p:txBody>
          <a:bodyPr>
            <a:normAutofit/>
          </a:bodyPr>
          <a:lstStyle/>
          <a:p>
            <a:r>
              <a:rPr lang="en-CA" dirty="0"/>
              <a:t>Border/Passport Control</a:t>
            </a:r>
          </a:p>
        </p:txBody>
      </p:sp>
      <p:graphicFrame>
        <p:nvGraphicFramePr>
          <p:cNvPr id="25" name="Table 31">
            <a:extLst>
              <a:ext uri="{FF2B5EF4-FFF2-40B4-BE49-F238E27FC236}">
                <a16:creationId xmlns:a16="http://schemas.microsoft.com/office/drawing/2014/main" id="{FA9E711F-2648-47B9-9964-BCCEEEC0D72C}"/>
              </a:ext>
            </a:extLst>
          </p:cNvPr>
          <p:cNvGraphicFramePr>
            <a:graphicFrameLocks noGrp="1"/>
          </p:cNvGraphicFramePr>
          <p:nvPr>
            <p:extLst>
              <p:ext uri="{D42A27DB-BD31-4B8C-83A1-F6EECF244321}">
                <p14:modId xmlns:p14="http://schemas.microsoft.com/office/powerpoint/2010/main" val="3879291143"/>
              </p:ext>
            </p:extLst>
          </p:nvPr>
        </p:nvGraphicFramePr>
        <p:xfrm>
          <a:off x="609599" y="1447799"/>
          <a:ext cx="10965422" cy="3960000"/>
        </p:xfrm>
        <a:graphic>
          <a:graphicData uri="http://schemas.openxmlformats.org/drawingml/2006/table">
            <a:tbl>
              <a:tblPr firstRow="1" bandRow="1">
                <a:tableStyleId>{2D5ABB26-0587-4C30-8999-92F81FD0307C}</a:tableStyleId>
              </a:tblPr>
              <a:tblGrid>
                <a:gridCol w="5482711">
                  <a:extLst>
                    <a:ext uri="{9D8B030D-6E8A-4147-A177-3AD203B41FA5}">
                      <a16:colId xmlns:a16="http://schemas.microsoft.com/office/drawing/2014/main" val="3742067167"/>
                    </a:ext>
                  </a:extLst>
                </a:gridCol>
                <a:gridCol w="5482711">
                  <a:extLst>
                    <a:ext uri="{9D8B030D-6E8A-4147-A177-3AD203B41FA5}">
                      <a16:colId xmlns:a16="http://schemas.microsoft.com/office/drawing/2014/main" val="2072776196"/>
                    </a:ext>
                  </a:extLst>
                </a:gridCol>
              </a:tblGrid>
              <a:tr h="3960000">
                <a:tc>
                  <a:txBody>
                    <a:bodyPr/>
                    <a:lstStyle/>
                    <a:p>
                      <a:pPr algn="ctr" rtl="0" fontAlgn="ctr"/>
                      <a:r>
                        <a:rPr lang="en-US" sz="1200" b="1" i="0" u="none" strike="noStrike" dirty="0">
                          <a:solidFill>
                            <a:schemeClr val="tx1">
                              <a:lumMod val="65000"/>
                              <a:lumOff val="35000"/>
                            </a:schemeClr>
                          </a:solidFill>
                          <a:effectLst/>
                          <a:latin typeface="Arial" panose="020B0604020202020204" pitchFamily="34" charset="0"/>
                          <a:cs typeface="Arial" panose="020B0604020202020204" pitchFamily="34" charset="0"/>
                        </a:rPr>
                        <a:t>Waiting time at border/passport control</a:t>
                      </a:r>
                    </a:p>
                  </a:txBody>
                  <a:tcPr marL="137160" marR="137160" marT="137160" marB="137160">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dirty="0">
                          <a:solidFill>
                            <a:schemeClr val="tx1">
                              <a:lumMod val="65000"/>
                              <a:lumOff val="35000"/>
                            </a:schemeClr>
                          </a:solidFill>
                          <a:effectLst/>
                          <a:latin typeface="Arial" panose="020B0604020202020204" pitchFamily="34" charset="0"/>
                          <a:cs typeface="Arial" panose="020B0604020202020204" pitchFamily="34" charset="0"/>
                        </a:rPr>
                        <a:t>Courtesy and helpfulness of border/passport control staff</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6089473"/>
                  </a:ext>
                </a:extLst>
              </a:tr>
            </a:tbl>
          </a:graphicData>
        </a:graphic>
      </p:graphicFrame>
      <p:grpSp>
        <p:nvGrpSpPr>
          <p:cNvPr id="2" name="Group 1">
            <a:extLst>
              <a:ext uri="{FF2B5EF4-FFF2-40B4-BE49-F238E27FC236}">
                <a16:creationId xmlns:a16="http://schemas.microsoft.com/office/drawing/2014/main" id="{8AC65600-E6C1-4617-852A-92CA54295C3A}"/>
              </a:ext>
            </a:extLst>
          </p:cNvPr>
          <p:cNvGrpSpPr/>
          <p:nvPr/>
        </p:nvGrpSpPr>
        <p:grpSpPr>
          <a:xfrm>
            <a:off x="214324" y="225661"/>
            <a:ext cx="828000" cy="828000"/>
            <a:chOff x="265124" y="225661"/>
            <a:chExt cx="828000" cy="828000"/>
          </a:xfrm>
        </p:grpSpPr>
        <p:sp>
          <p:nvSpPr>
            <p:cNvPr id="63" name="Oval 62">
              <a:extLst>
                <a:ext uri="{FF2B5EF4-FFF2-40B4-BE49-F238E27FC236}">
                  <a16:creationId xmlns:a16="http://schemas.microsoft.com/office/drawing/2014/main" id="{6BD2CD64-50E9-4C29-9591-C3460830DB95}"/>
                </a:ext>
              </a:extLst>
            </p:cNvPr>
            <p:cNvSpPr/>
            <p:nvPr/>
          </p:nvSpPr>
          <p:spPr>
            <a:xfrm>
              <a:off x="2651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27" name="Freeform 5">
              <a:extLst>
                <a:ext uri="{FF2B5EF4-FFF2-40B4-BE49-F238E27FC236}">
                  <a16:creationId xmlns:a16="http://schemas.microsoft.com/office/drawing/2014/main" id="{F3121BB2-6683-4284-8C14-95809F093829}"/>
                </a:ext>
              </a:extLst>
            </p:cNvPr>
            <p:cNvSpPr>
              <a:spLocks noChangeAspect="1" noEditPoints="1"/>
            </p:cNvSpPr>
            <p:nvPr/>
          </p:nvSpPr>
          <p:spPr bwMode="auto">
            <a:xfrm>
              <a:off x="504624" y="375692"/>
              <a:ext cx="412799" cy="506673"/>
            </a:xfrm>
            <a:custGeom>
              <a:avLst/>
              <a:gdLst>
                <a:gd name="T0" fmla="*/ 590 w 829"/>
                <a:gd name="T1" fmla="*/ 806 h 906"/>
                <a:gd name="T2" fmla="*/ 283 w 829"/>
                <a:gd name="T3" fmla="*/ 26 h 906"/>
                <a:gd name="T4" fmla="*/ 192 w 829"/>
                <a:gd name="T5" fmla="*/ 454 h 906"/>
                <a:gd name="T6" fmla="*/ 192 w 829"/>
                <a:gd name="T7" fmla="*/ 454 h 906"/>
                <a:gd name="T8" fmla="*/ 200 w 829"/>
                <a:gd name="T9" fmla="*/ 539 h 906"/>
                <a:gd name="T10" fmla="*/ 207 w 829"/>
                <a:gd name="T11" fmla="*/ 368 h 906"/>
                <a:gd name="T12" fmla="*/ 150 w 829"/>
                <a:gd name="T13" fmla="*/ 584 h 906"/>
                <a:gd name="T14" fmla="*/ 266 w 829"/>
                <a:gd name="T15" fmla="*/ 639 h 906"/>
                <a:gd name="T16" fmla="*/ 104 w 829"/>
                <a:gd name="T17" fmla="*/ 478 h 906"/>
                <a:gd name="T18" fmla="*/ 151 w 829"/>
                <a:gd name="T19" fmla="*/ 347 h 906"/>
                <a:gd name="T20" fmla="*/ 158 w 829"/>
                <a:gd name="T21" fmla="*/ 767 h 906"/>
                <a:gd name="T22" fmla="*/ 123 w 829"/>
                <a:gd name="T23" fmla="*/ 781 h 906"/>
                <a:gd name="T24" fmla="*/ 155 w 829"/>
                <a:gd name="T25" fmla="*/ 758 h 906"/>
                <a:gd name="T26" fmla="*/ 177 w 829"/>
                <a:gd name="T27" fmla="*/ 385 h 906"/>
                <a:gd name="T28" fmla="*/ 211 w 829"/>
                <a:gd name="T29" fmla="*/ 796 h 906"/>
                <a:gd name="T30" fmla="*/ 343 w 829"/>
                <a:gd name="T31" fmla="*/ 628 h 906"/>
                <a:gd name="T32" fmla="*/ 422 w 829"/>
                <a:gd name="T33" fmla="*/ 564 h 906"/>
                <a:gd name="T34" fmla="*/ 343 w 829"/>
                <a:gd name="T35" fmla="*/ 305 h 906"/>
                <a:gd name="T36" fmla="*/ 29 w 829"/>
                <a:gd name="T37" fmla="*/ 183 h 906"/>
                <a:gd name="T38" fmla="*/ 527 w 829"/>
                <a:gd name="T39" fmla="*/ 906 h 906"/>
                <a:gd name="T40" fmla="*/ 167 w 829"/>
                <a:gd name="T41" fmla="*/ 791 h 906"/>
                <a:gd name="T42" fmla="*/ 123 w 829"/>
                <a:gd name="T43" fmla="*/ 835 h 906"/>
                <a:gd name="T44" fmla="*/ 159 w 829"/>
                <a:gd name="T45" fmla="*/ 737 h 906"/>
                <a:gd name="T46" fmla="*/ 167 w 829"/>
                <a:gd name="T47" fmla="*/ 791 h 906"/>
                <a:gd name="T48" fmla="*/ 196 w 829"/>
                <a:gd name="T49" fmla="*/ 835 h 906"/>
                <a:gd name="T50" fmla="*/ 274 w 829"/>
                <a:gd name="T51" fmla="*/ 835 h 906"/>
                <a:gd name="T52" fmla="*/ 321 w 829"/>
                <a:gd name="T53" fmla="*/ 837 h 906"/>
                <a:gd name="T54" fmla="*/ 307 w 829"/>
                <a:gd name="T55" fmla="*/ 815 h 906"/>
                <a:gd name="T56" fmla="*/ 339 w 829"/>
                <a:gd name="T57" fmla="*/ 800 h 906"/>
                <a:gd name="T58" fmla="*/ 284 w 829"/>
                <a:gd name="T59" fmla="*/ 762 h 906"/>
                <a:gd name="T60" fmla="*/ 348 w 829"/>
                <a:gd name="T61" fmla="*/ 742 h 906"/>
                <a:gd name="T62" fmla="*/ 320 w 829"/>
                <a:gd name="T63" fmla="*/ 751 h 906"/>
                <a:gd name="T64" fmla="*/ 324 w 829"/>
                <a:gd name="T65" fmla="*/ 773 h 906"/>
                <a:gd name="T66" fmla="*/ 356 w 829"/>
                <a:gd name="T67" fmla="*/ 822 h 906"/>
                <a:gd name="T68" fmla="*/ 384 w 829"/>
                <a:gd name="T69" fmla="*/ 828 h 906"/>
                <a:gd name="T70" fmla="*/ 413 w 829"/>
                <a:gd name="T71" fmla="*/ 820 h 906"/>
                <a:gd name="T72" fmla="*/ 424 w 829"/>
                <a:gd name="T73" fmla="*/ 796 h 906"/>
                <a:gd name="T74" fmla="*/ 380 w 829"/>
                <a:gd name="T75" fmla="*/ 748 h 906"/>
                <a:gd name="T76" fmla="*/ 450 w 829"/>
                <a:gd name="T77" fmla="*/ 764 h 906"/>
                <a:gd name="T78" fmla="*/ 398 w 829"/>
                <a:gd name="T79" fmla="*/ 754 h 906"/>
                <a:gd name="T80" fmla="*/ 438 w 829"/>
                <a:gd name="T81" fmla="*/ 780 h 906"/>
                <a:gd name="T82" fmla="*/ 476 w 829"/>
                <a:gd name="T83" fmla="*/ 476 h 906"/>
                <a:gd name="T84" fmla="*/ 278 w 829"/>
                <a:gd name="T85" fmla="*/ 665 h 906"/>
                <a:gd name="T86" fmla="*/ 80 w 829"/>
                <a:gd name="T87" fmla="*/ 476 h 906"/>
                <a:gd name="T88" fmla="*/ 129 w 829"/>
                <a:gd name="T89" fmla="*/ 336 h 906"/>
                <a:gd name="T90" fmla="*/ 278 w 829"/>
                <a:gd name="T91" fmla="*/ 268 h 906"/>
                <a:gd name="T92" fmla="*/ 427 w 829"/>
                <a:gd name="T93" fmla="*/ 336 h 906"/>
                <a:gd name="T94" fmla="*/ 476 w 829"/>
                <a:gd name="T95" fmla="*/ 476 h 906"/>
                <a:gd name="T96" fmla="*/ 379 w 829"/>
                <a:gd name="T97" fmla="*/ 385 h 906"/>
                <a:gd name="T98" fmla="*/ 290 w 829"/>
                <a:gd name="T99" fmla="*/ 555 h 906"/>
                <a:gd name="T100" fmla="*/ 290 w 829"/>
                <a:gd name="T101" fmla="*/ 294 h 906"/>
                <a:gd name="T102" fmla="*/ 290 w 829"/>
                <a:gd name="T103" fmla="*/ 399 h 906"/>
                <a:gd name="T104" fmla="*/ 290 w 829"/>
                <a:gd name="T105" fmla="*/ 531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9" h="905">
                  <a:moveTo>
                    <a:pt x="826" y="148"/>
                  </a:moveTo>
                  <a:cubicBezTo>
                    <a:pt x="680" y="796"/>
                    <a:pt x="680" y="796"/>
                    <a:pt x="680" y="796"/>
                  </a:cubicBezTo>
                  <a:cubicBezTo>
                    <a:pt x="676" y="812"/>
                    <a:pt x="660" y="822"/>
                    <a:pt x="645" y="818"/>
                  </a:cubicBezTo>
                  <a:cubicBezTo>
                    <a:pt x="590" y="806"/>
                    <a:pt x="590" y="806"/>
                    <a:pt x="590" y="806"/>
                  </a:cubicBezTo>
                  <a:cubicBezTo>
                    <a:pt x="590" y="201"/>
                    <a:pt x="590" y="201"/>
                    <a:pt x="590" y="201"/>
                  </a:cubicBezTo>
                  <a:cubicBezTo>
                    <a:pt x="590" y="173"/>
                    <a:pt x="567" y="150"/>
                    <a:pt x="538" y="150"/>
                  </a:cubicBezTo>
                  <a:cubicBezTo>
                    <a:pt x="255" y="150"/>
                    <a:pt x="255" y="150"/>
                    <a:pt x="255" y="150"/>
                  </a:cubicBezTo>
                  <a:cubicBezTo>
                    <a:pt x="283" y="26"/>
                    <a:pt x="283" y="26"/>
                    <a:pt x="283" y="26"/>
                  </a:cubicBezTo>
                  <a:cubicBezTo>
                    <a:pt x="286" y="10"/>
                    <a:pt x="302" y="0"/>
                    <a:pt x="318" y="4"/>
                  </a:cubicBezTo>
                  <a:cubicBezTo>
                    <a:pt x="804" y="113"/>
                    <a:pt x="804" y="113"/>
                    <a:pt x="804" y="113"/>
                  </a:cubicBezTo>
                  <a:cubicBezTo>
                    <a:pt x="819" y="117"/>
                    <a:pt x="829" y="132"/>
                    <a:pt x="826" y="148"/>
                  </a:cubicBezTo>
                  <a:close/>
                  <a:moveTo>
                    <a:pt x="192" y="454"/>
                  </a:moveTo>
                  <a:cubicBezTo>
                    <a:pt x="266" y="454"/>
                    <a:pt x="266" y="454"/>
                    <a:pt x="266" y="454"/>
                  </a:cubicBezTo>
                  <a:cubicBezTo>
                    <a:pt x="266" y="399"/>
                    <a:pt x="266" y="399"/>
                    <a:pt x="266" y="399"/>
                  </a:cubicBezTo>
                  <a:cubicBezTo>
                    <a:pt x="243" y="399"/>
                    <a:pt x="221" y="396"/>
                    <a:pt x="200" y="391"/>
                  </a:cubicBezTo>
                  <a:cubicBezTo>
                    <a:pt x="195" y="411"/>
                    <a:pt x="193" y="432"/>
                    <a:pt x="192" y="454"/>
                  </a:cubicBezTo>
                  <a:close/>
                  <a:moveTo>
                    <a:pt x="192" y="478"/>
                  </a:moveTo>
                  <a:cubicBezTo>
                    <a:pt x="266" y="478"/>
                    <a:pt x="266" y="478"/>
                    <a:pt x="266" y="478"/>
                  </a:cubicBezTo>
                  <a:cubicBezTo>
                    <a:pt x="266" y="531"/>
                    <a:pt x="266" y="531"/>
                    <a:pt x="266" y="531"/>
                  </a:cubicBezTo>
                  <a:cubicBezTo>
                    <a:pt x="243" y="532"/>
                    <a:pt x="221" y="534"/>
                    <a:pt x="200" y="539"/>
                  </a:cubicBezTo>
                  <a:cubicBezTo>
                    <a:pt x="195" y="520"/>
                    <a:pt x="193" y="499"/>
                    <a:pt x="192" y="478"/>
                  </a:cubicBezTo>
                  <a:close/>
                  <a:moveTo>
                    <a:pt x="266" y="294"/>
                  </a:moveTo>
                  <a:cubicBezTo>
                    <a:pt x="266" y="375"/>
                    <a:pt x="266" y="375"/>
                    <a:pt x="266" y="375"/>
                  </a:cubicBezTo>
                  <a:cubicBezTo>
                    <a:pt x="246" y="374"/>
                    <a:pt x="226" y="372"/>
                    <a:pt x="207" y="368"/>
                  </a:cubicBezTo>
                  <a:cubicBezTo>
                    <a:pt x="221" y="328"/>
                    <a:pt x="243" y="301"/>
                    <a:pt x="266" y="294"/>
                  </a:cubicBezTo>
                  <a:close/>
                  <a:moveTo>
                    <a:pt x="183" y="569"/>
                  </a:moveTo>
                  <a:cubicBezTo>
                    <a:pt x="191" y="592"/>
                    <a:pt x="201" y="612"/>
                    <a:pt x="213" y="628"/>
                  </a:cubicBezTo>
                  <a:cubicBezTo>
                    <a:pt x="189" y="618"/>
                    <a:pt x="167" y="603"/>
                    <a:pt x="150" y="584"/>
                  </a:cubicBezTo>
                  <a:cubicBezTo>
                    <a:pt x="159" y="578"/>
                    <a:pt x="171" y="573"/>
                    <a:pt x="183" y="569"/>
                  </a:cubicBezTo>
                  <a:close/>
                  <a:moveTo>
                    <a:pt x="207" y="563"/>
                  </a:moveTo>
                  <a:cubicBezTo>
                    <a:pt x="226" y="558"/>
                    <a:pt x="245" y="556"/>
                    <a:pt x="266" y="555"/>
                  </a:cubicBezTo>
                  <a:cubicBezTo>
                    <a:pt x="266" y="639"/>
                    <a:pt x="266" y="639"/>
                    <a:pt x="266" y="639"/>
                  </a:cubicBezTo>
                  <a:cubicBezTo>
                    <a:pt x="242" y="631"/>
                    <a:pt x="221" y="604"/>
                    <a:pt x="207" y="563"/>
                  </a:cubicBezTo>
                  <a:close/>
                  <a:moveTo>
                    <a:pt x="176" y="546"/>
                  </a:moveTo>
                  <a:cubicBezTo>
                    <a:pt x="161" y="551"/>
                    <a:pt x="147" y="557"/>
                    <a:pt x="134" y="564"/>
                  </a:cubicBezTo>
                  <a:cubicBezTo>
                    <a:pt x="117" y="539"/>
                    <a:pt x="106" y="509"/>
                    <a:pt x="104" y="478"/>
                  </a:cubicBezTo>
                  <a:cubicBezTo>
                    <a:pt x="168" y="478"/>
                    <a:pt x="168" y="478"/>
                    <a:pt x="168" y="478"/>
                  </a:cubicBezTo>
                  <a:cubicBezTo>
                    <a:pt x="168" y="502"/>
                    <a:pt x="171" y="524"/>
                    <a:pt x="176" y="546"/>
                  </a:cubicBezTo>
                  <a:close/>
                  <a:moveTo>
                    <a:pt x="184" y="361"/>
                  </a:moveTo>
                  <a:cubicBezTo>
                    <a:pt x="172" y="357"/>
                    <a:pt x="161" y="352"/>
                    <a:pt x="151" y="347"/>
                  </a:cubicBezTo>
                  <a:cubicBezTo>
                    <a:pt x="168" y="329"/>
                    <a:pt x="189" y="314"/>
                    <a:pt x="213" y="305"/>
                  </a:cubicBezTo>
                  <a:cubicBezTo>
                    <a:pt x="201" y="320"/>
                    <a:pt x="191" y="339"/>
                    <a:pt x="184" y="361"/>
                  </a:cubicBezTo>
                  <a:close/>
                  <a:moveTo>
                    <a:pt x="155" y="758"/>
                  </a:moveTo>
                  <a:cubicBezTo>
                    <a:pt x="157" y="760"/>
                    <a:pt x="158" y="763"/>
                    <a:pt x="158" y="767"/>
                  </a:cubicBezTo>
                  <a:cubicBezTo>
                    <a:pt x="158" y="770"/>
                    <a:pt x="158" y="772"/>
                    <a:pt x="156" y="774"/>
                  </a:cubicBezTo>
                  <a:cubicBezTo>
                    <a:pt x="155" y="777"/>
                    <a:pt x="152" y="778"/>
                    <a:pt x="150" y="779"/>
                  </a:cubicBezTo>
                  <a:cubicBezTo>
                    <a:pt x="147" y="780"/>
                    <a:pt x="142" y="781"/>
                    <a:pt x="134" y="781"/>
                  </a:cubicBezTo>
                  <a:cubicBezTo>
                    <a:pt x="123" y="781"/>
                    <a:pt x="123" y="781"/>
                    <a:pt x="123" y="781"/>
                  </a:cubicBezTo>
                  <a:cubicBezTo>
                    <a:pt x="123" y="753"/>
                    <a:pt x="123" y="753"/>
                    <a:pt x="123" y="753"/>
                  </a:cubicBezTo>
                  <a:cubicBezTo>
                    <a:pt x="133" y="753"/>
                    <a:pt x="133" y="753"/>
                    <a:pt x="133" y="753"/>
                  </a:cubicBezTo>
                  <a:cubicBezTo>
                    <a:pt x="140" y="753"/>
                    <a:pt x="145" y="753"/>
                    <a:pt x="147" y="753"/>
                  </a:cubicBezTo>
                  <a:cubicBezTo>
                    <a:pt x="150" y="754"/>
                    <a:pt x="153" y="755"/>
                    <a:pt x="155" y="758"/>
                  </a:cubicBezTo>
                  <a:close/>
                  <a:moveTo>
                    <a:pt x="168" y="454"/>
                  </a:moveTo>
                  <a:cubicBezTo>
                    <a:pt x="104" y="454"/>
                    <a:pt x="104" y="454"/>
                    <a:pt x="104" y="454"/>
                  </a:cubicBezTo>
                  <a:cubicBezTo>
                    <a:pt x="106" y="423"/>
                    <a:pt x="117" y="393"/>
                    <a:pt x="135" y="367"/>
                  </a:cubicBezTo>
                  <a:cubicBezTo>
                    <a:pt x="148" y="374"/>
                    <a:pt x="162" y="380"/>
                    <a:pt x="177" y="385"/>
                  </a:cubicBezTo>
                  <a:cubicBezTo>
                    <a:pt x="171" y="407"/>
                    <a:pt x="168" y="430"/>
                    <a:pt x="168" y="454"/>
                  </a:cubicBezTo>
                  <a:close/>
                  <a:moveTo>
                    <a:pt x="224" y="759"/>
                  </a:moveTo>
                  <a:cubicBezTo>
                    <a:pt x="238" y="796"/>
                    <a:pt x="238" y="796"/>
                    <a:pt x="238" y="796"/>
                  </a:cubicBezTo>
                  <a:cubicBezTo>
                    <a:pt x="211" y="796"/>
                    <a:pt x="211" y="796"/>
                    <a:pt x="211" y="796"/>
                  </a:cubicBezTo>
                  <a:lnTo>
                    <a:pt x="224" y="759"/>
                  </a:lnTo>
                  <a:close/>
                  <a:moveTo>
                    <a:pt x="373" y="569"/>
                  </a:moveTo>
                  <a:cubicBezTo>
                    <a:pt x="385" y="573"/>
                    <a:pt x="396" y="578"/>
                    <a:pt x="406" y="584"/>
                  </a:cubicBezTo>
                  <a:cubicBezTo>
                    <a:pt x="389" y="603"/>
                    <a:pt x="367" y="618"/>
                    <a:pt x="343" y="628"/>
                  </a:cubicBezTo>
                  <a:cubicBezTo>
                    <a:pt x="355" y="612"/>
                    <a:pt x="365" y="592"/>
                    <a:pt x="373" y="569"/>
                  </a:cubicBezTo>
                  <a:close/>
                  <a:moveTo>
                    <a:pt x="388" y="478"/>
                  </a:moveTo>
                  <a:cubicBezTo>
                    <a:pt x="452" y="478"/>
                    <a:pt x="452" y="478"/>
                    <a:pt x="452" y="478"/>
                  </a:cubicBezTo>
                  <a:cubicBezTo>
                    <a:pt x="450" y="509"/>
                    <a:pt x="439" y="539"/>
                    <a:pt x="422" y="564"/>
                  </a:cubicBezTo>
                  <a:cubicBezTo>
                    <a:pt x="409" y="557"/>
                    <a:pt x="395" y="551"/>
                    <a:pt x="380" y="546"/>
                  </a:cubicBezTo>
                  <a:cubicBezTo>
                    <a:pt x="385" y="524"/>
                    <a:pt x="388" y="502"/>
                    <a:pt x="388" y="478"/>
                  </a:cubicBezTo>
                  <a:close/>
                  <a:moveTo>
                    <a:pt x="372" y="361"/>
                  </a:moveTo>
                  <a:cubicBezTo>
                    <a:pt x="365" y="339"/>
                    <a:pt x="355" y="320"/>
                    <a:pt x="343" y="305"/>
                  </a:cubicBezTo>
                  <a:cubicBezTo>
                    <a:pt x="366" y="314"/>
                    <a:pt x="388" y="329"/>
                    <a:pt x="405" y="347"/>
                  </a:cubicBezTo>
                  <a:cubicBezTo>
                    <a:pt x="395" y="352"/>
                    <a:pt x="384" y="357"/>
                    <a:pt x="372" y="361"/>
                  </a:cubicBezTo>
                  <a:close/>
                  <a:moveTo>
                    <a:pt x="527" y="183"/>
                  </a:moveTo>
                  <a:cubicBezTo>
                    <a:pt x="29" y="183"/>
                    <a:pt x="29" y="183"/>
                    <a:pt x="29" y="183"/>
                  </a:cubicBezTo>
                  <a:cubicBezTo>
                    <a:pt x="13" y="183"/>
                    <a:pt x="0" y="196"/>
                    <a:pt x="0" y="212"/>
                  </a:cubicBezTo>
                  <a:cubicBezTo>
                    <a:pt x="0" y="876"/>
                    <a:pt x="0" y="876"/>
                    <a:pt x="0" y="876"/>
                  </a:cubicBezTo>
                  <a:cubicBezTo>
                    <a:pt x="0" y="893"/>
                    <a:pt x="13" y="906"/>
                    <a:pt x="29" y="906"/>
                  </a:cubicBezTo>
                  <a:cubicBezTo>
                    <a:pt x="527" y="906"/>
                    <a:pt x="527" y="906"/>
                    <a:pt x="527" y="906"/>
                  </a:cubicBezTo>
                  <a:cubicBezTo>
                    <a:pt x="543" y="906"/>
                    <a:pt x="556" y="893"/>
                    <a:pt x="556" y="876"/>
                  </a:cubicBezTo>
                  <a:cubicBezTo>
                    <a:pt x="556" y="212"/>
                    <a:pt x="556" y="212"/>
                    <a:pt x="556" y="212"/>
                  </a:cubicBezTo>
                  <a:cubicBezTo>
                    <a:pt x="556" y="196"/>
                    <a:pt x="543" y="183"/>
                    <a:pt x="527" y="183"/>
                  </a:cubicBezTo>
                  <a:close/>
                  <a:moveTo>
                    <a:pt x="167" y="791"/>
                  </a:moveTo>
                  <a:cubicBezTo>
                    <a:pt x="164" y="794"/>
                    <a:pt x="160" y="795"/>
                    <a:pt x="157" y="796"/>
                  </a:cubicBezTo>
                  <a:cubicBezTo>
                    <a:pt x="152" y="797"/>
                    <a:pt x="145" y="798"/>
                    <a:pt x="136" y="798"/>
                  </a:cubicBezTo>
                  <a:cubicBezTo>
                    <a:pt x="123" y="798"/>
                    <a:pt x="123" y="798"/>
                    <a:pt x="123" y="798"/>
                  </a:cubicBezTo>
                  <a:cubicBezTo>
                    <a:pt x="123" y="835"/>
                    <a:pt x="123" y="835"/>
                    <a:pt x="123" y="835"/>
                  </a:cubicBezTo>
                  <a:cubicBezTo>
                    <a:pt x="103" y="835"/>
                    <a:pt x="103" y="835"/>
                    <a:pt x="103" y="835"/>
                  </a:cubicBezTo>
                  <a:cubicBezTo>
                    <a:pt x="103" y="736"/>
                    <a:pt x="103" y="736"/>
                    <a:pt x="103" y="736"/>
                  </a:cubicBezTo>
                  <a:cubicBezTo>
                    <a:pt x="135" y="736"/>
                    <a:pt x="135" y="736"/>
                    <a:pt x="135" y="736"/>
                  </a:cubicBezTo>
                  <a:cubicBezTo>
                    <a:pt x="147" y="736"/>
                    <a:pt x="155" y="736"/>
                    <a:pt x="159" y="737"/>
                  </a:cubicBezTo>
                  <a:cubicBezTo>
                    <a:pt x="165" y="739"/>
                    <a:pt x="169" y="742"/>
                    <a:pt x="173" y="747"/>
                  </a:cubicBezTo>
                  <a:cubicBezTo>
                    <a:pt x="177" y="752"/>
                    <a:pt x="179" y="758"/>
                    <a:pt x="179" y="766"/>
                  </a:cubicBezTo>
                  <a:cubicBezTo>
                    <a:pt x="179" y="772"/>
                    <a:pt x="178" y="778"/>
                    <a:pt x="176" y="782"/>
                  </a:cubicBezTo>
                  <a:cubicBezTo>
                    <a:pt x="173" y="786"/>
                    <a:pt x="171" y="789"/>
                    <a:pt x="167" y="791"/>
                  </a:cubicBezTo>
                  <a:close/>
                  <a:moveTo>
                    <a:pt x="253" y="835"/>
                  </a:moveTo>
                  <a:cubicBezTo>
                    <a:pt x="244" y="812"/>
                    <a:pt x="244" y="812"/>
                    <a:pt x="244" y="812"/>
                  </a:cubicBezTo>
                  <a:cubicBezTo>
                    <a:pt x="204" y="812"/>
                    <a:pt x="204" y="812"/>
                    <a:pt x="204" y="812"/>
                  </a:cubicBezTo>
                  <a:cubicBezTo>
                    <a:pt x="196" y="835"/>
                    <a:pt x="196" y="835"/>
                    <a:pt x="196" y="835"/>
                  </a:cubicBezTo>
                  <a:cubicBezTo>
                    <a:pt x="175" y="835"/>
                    <a:pt x="175" y="835"/>
                    <a:pt x="175" y="835"/>
                  </a:cubicBezTo>
                  <a:cubicBezTo>
                    <a:pt x="214" y="736"/>
                    <a:pt x="214" y="736"/>
                    <a:pt x="214" y="736"/>
                  </a:cubicBezTo>
                  <a:cubicBezTo>
                    <a:pt x="235" y="736"/>
                    <a:pt x="235" y="736"/>
                    <a:pt x="235" y="736"/>
                  </a:cubicBezTo>
                  <a:cubicBezTo>
                    <a:pt x="274" y="835"/>
                    <a:pt x="274" y="835"/>
                    <a:pt x="274" y="835"/>
                  </a:cubicBezTo>
                  <a:lnTo>
                    <a:pt x="253" y="835"/>
                  </a:lnTo>
                  <a:close/>
                  <a:moveTo>
                    <a:pt x="356" y="822"/>
                  </a:moveTo>
                  <a:cubicBezTo>
                    <a:pt x="353" y="827"/>
                    <a:pt x="348" y="831"/>
                    <a:pt x="342" y="833"/>
                  </a:cubicBezTo>
                  <a:cubicBezTo>
                    <a:pt x="337" y="836"/>
                    <a:pt x="330" y="837"/>
                    <a:pt x="321" y="837"/>
                  </a:cubicBezTo>
                  <a:cubicBezTo>
                    <a:pt x="308" y="837"/>
                    <a:pt x="299" y="834"/>
                    <a:pt x="292" y="828"/>
                  </a:cubicBezTo>
                  <a:cubicBezTo>
                    <a:pt x="285" y="822"/>
                    <a:pt x="281" y="814"/>
                    <a:pt x="280" y="803"/>
                  </a:cubicBezTo>
                  <a:cubicBezTo>
                    <a:pt x="299" y="801"/>
                    <a:pt x="299" y="801"/>
                    <a:pt x="299" y="801"/>
                  </a:cubicBezTo>
                  <a:cubicBezTo>
                    <a:pt x="301" y="807"/>
                    <a:pt x="303" y="812"/>
                    <a:pt x="307" y="815"/>
                  </a:cubicBezTo>
                  <a:cubicBezTo>
                    <a:pt x="310" y="818"/>
                    <a:pt x="315" y="820"/>
                    <a:pt x="321" y="820"/>
                  </a:cubicBezTo>
                  <a:cubicBezTo>
                    <a:pt x="328" y="820"/>
                    <a:pt x="332" y="818"/>
                    <a:pt x="336" y="816"/>
                  </a:cubicBezTo>
                  <a:cubicBezTo>
                    <a:pt x="339" y="813"/>
                    <a:pt x="341" y="810"/>
                    <a:pt x="341" y="806"/>
                  </a:cubicBezTo>
                  <a:cubicBezTo>
                    <a:pt x="341" y="804"/>
                    <a:pt x="340" y="802"/>
                    <a:pt x="339" y="800"/>
                  </a:cubicBezTo>
                  <a:cubicBezTo>
                    <a:pt x="337" y="799"/>
                    <a:pt x="335" y="797"/>
                    <a:pt x="331" y="796"/>
                  </a:cubicBezTo>
                  <a:cubicBezTo>
                    <a:pt x="329" y="795"/>
                    <a:pt x="324" y="794"/>
                    <a:pt x="315" y="792"/>
                  </a:cubicBezTo>
                  <a:cubicBezTo>
                    <a:pt x="305" y="789"/>
                    <a:pt x="297" y="786"/>
                    <a:pt x="293" y="782"/>
                  </a:cubicBezTo>
                  <a:cubicBezTo>
                    <a:pt x="287" y="776"/>
                    <a:pt x="284" y="770"/>
                    <a:pt x="284" y="762"/>
                  </a:cubicBezTo>
                  <a:cubicBezTo>
                    <a:pt x="284" y="757"/>
                    <a:pt x="285" y="752"/>
                    <a:pt x="288" y="748"/>
                  </a:cubicBezTo>
                  <a:cubicBezTo>
                    <a:pt x="291" y="743"/>
                    <a:pt x="295" y="740"/>
                    <a:pt x="300" y="738"/>
                  </a:cubicBezTo>
                  <a:cubicBezTo>
                    <a:pt x="306" y="735"/>
                    <a:pt x="312" y="734"/>
                    <a:pt x="320" y="734"/>
                  </a:cubicBezTo>
                  <a:cubicBezTo>
                    <a:pt x="332" y="734"/>
                    <a:pt x="342" y="737"/>
                    <a:pt x="348" y="742"/>
                  </a:cubicBezTo>
                  <a:cubicBezTo>
                    <a:pt x="354" y="748"/>
                    <a:pt x="357" y="755"/>
                    <a:pt x="358" y="764"/>
                  </a:cubicBezTo>
                  <a:cubicBezTo>
                    <a:pt x="338" y="765"/>
                    <a:pt x="338" y="765"/>
                    <a:pt x="338" y="765"/>
                  </a:cubicBezTo>
                  <a:cubicBezTo>
                    <a:pt x="337" y="760"/>
                    <a:pt x="335" y="756"/>
                    <a:pt x="332" y="754"/>
                  </a:cubicBezTo>
                  <a:cubicBezTo>
                    <a:pt x="329" y="752"/>
                    <a:pt x="325" y="751"/>
                    <a:pt x="320" y="751"/>
                  </a:cubicBezTo>
                  <a:cubicBezTo>
                    <a:pt x="314" y="751"/>
                    <a:pt x="309" y="752"/>
                    <a:pt x="306" y="754"/>
                  </a:cubicBezTo>
                  <a:cubicBezTo>
                    <a:pt x="304" y="756"/>
                    <a:pt x="303" y="758"/>
                    <a:pt x="303" y="760"/>
                  </a:cubicBezTo>
                  <a:cubicBezTo>
                    <a:pt x="303" y="763"/>
                    <a:pt x="304" y="765"/>
                    <a:pt x="306" y="767"/>
                  </a:cubicBezTo>
                  <a:cubicBezTo>
                    <a:pt x="308" y="769"/>
                    <a:pt x="314" y="771"/>
                    <a:pt x="324" y="773"/>
                  </a:cubicBezTo>
                  <a:cubicBezTo>
                    <a:pt x="334" y="775"/>
                    <a:pt x="341" y="778"/>
                    <a:pt x="346" y="780"/>
                  </a:cubicBezTo>
                  <a:cubicBezTo>
                    <a:pt x="350" y="783"/>
                    <a:pt x="354" y="786"/>
                    <a:pt x="357" y="790"/>
                  </a:cubicBezTo>
                  <a:cubicBezTo>
                    <a:pt x="359" y="795"/>
                    <a:pt x="361" y="800"/>
                    <a:pt x="361" y="806"/>
                  </a:cubicBezTo>
                  <a:cubicBezTo>
                    <a:pt x="361" y="812"/>
                    <a:pt x="359" y="817"/>
                    <a:pt x="356" y="822"/>
                  </a:cubicBezTo>
                  <a:close/>
                  <a:moveTo>
                    <a:pt x="448" y="822"/>
                  </a:moveTo>
                  <a:cubicBezTo>
                    <a:pt x="445" y="827"/>
                    <a:pt x="441" y="831"/>
                    <a:pt x="435" y="833"/>
                  </a:cubicBezTo>
                  <a:cubicBezTo>
                    <a:pt x="429" y="836"/>
                    <a:pt x="422" y="837"/>
                    <a:pt x="413" y="837"/>
                  </a:cubicBezTo>
                  <a:cubicBezTo>
                    <a:pt x="401" y="837"/>
                    <a:pt x="391" y="834"/>
                    <a:pt x="384" y="828"/>
                  </a:cubicBezTo>
                  <a:cubicBezTo>
                    <a:pt x="378" y="822"/>
                    <a:pt x="374" y="814"/>
                    <a:pt x="372" y="803"/>
                  </a:cubicBezTo>
                  <a:cubicBezTo>
                    <a:pt x="392" y="801"/>
                    <a:pt x="392" y="801"/>
                    <a:pt x="392" y="801"/>
                  </a:cubicBezTo>
                  <a:cubicBezTo>
                    <a:pt x="393" y="807"/>
                    <a:pt x="395" y="812"/>
                    <a:pt x="399" y="815"/>
                  </a:cubicBezTo>
                  <a:cubicBezTo>
                    <a:pt x="403" y="818"/>
                    <a:pt x="407" y="820"/>
                    <a:pt x="413" y="820"/>
                  </a:cubicBezTo>
                  <a:cubicBezTo>
                    <a:pt x="420" y="820"/>
                    <a:pt x="425" y="818"/>
                    <a:pt x="428" y="816"/>
                  </a:cubicBezTo>
                  <a:cubicBezTo>
                    <a:pt x="431" y="813"/>
                    <a:pt x="433" y="810"/>
                    <a:pt x="433" y="806"/>
                  </a:cubicBezTo>
                  <a:cubicBezTo>
                    <a:pt x="433" y="804"/>
                    <a:pt x="432" y="802"/>
                    <a:pt x="431" y="800"/>
                  </a:cubicBezTo>
                  <a:cubicBezTo>
                    <a:pt x="429" y="799"/>
                    <a:pt x="427" y="797"/>
                    <a:pt x="424" y="796"/>
                  </a:cubicBezTo>
                  <a:cubicBezTo>
                    <a:pt x="421" y="795"/>
                    <a:pt x="416" y="794"/>
                    <a:pt x="408" y="792"/>
                  </a:cubicBezTo>
                  <a:cubicBezTo>
                    <a:pt x="397" y="789"/>
                    <a:pt x="389" y="786"/>
                    <a:pt x="385" y="782"/>
                  </a:cubicBezTo>
                  <a:cubicBezTo>
                    <a:pt x="379" y="776"/>
                    <a:pt x="376" y="770"/>
                    <a:pt x="376" y="762"/>
                  </a:cubicBezTo>
                  <a:cubicBezTo>
                    <a:pt x="376" y="757"/>
                    <a:pt x="377" y="752"/>
                    <a:pt x="380" y="748"/>
                  </a:cubicBezTo>
                  <a:cubicBezTo>
                    <a:pt x="383" y="743"/>
                    <a:pt x="387" y="740"/>
                    <a:pt x="393" y="738"/>
                  </a:cubicBezTo>
                  <a:cubicBezTo>
                    <a:pt x="398" y="735"/>
                    <a:pt x="404" y="734"/>
                    <a:pt x="412" y="734"/>
                  </a:cubicBezTo>
                  <a:cubicBezTo>
                    <a:pt x="425" y="734"/>
                    <a:pt x="434" y="737"/>
                    <a:pt x="440" y="742"/>
                  </a:cubicBezTo>
                  <a:cubicBezTo>
                    <a:pt x="446" y="748"/>
                    <a:pt x="450" y="755"/>
                    <a:pt x="450" y="764"/>
                  </a:cubicBezTo>
                  <a:cubicBezTo>
                    <a:pt x="430" y="765"/>
                    <a:pt x="430" y="765"/>
                    <a:pt x="430" y="765"/>
                  </a:cubicBezTo>
                  <a:cubicBezTo>
                    <a:pt x="429" y="760"/>
                    <a:pt x="427" y="756"/>
                    <a:pt x="425" y="754"/>
                  </a:cubicBezTo>
                  <a:cubicBezTo>
                    <a:pt x="422" y="752"/>
                    <a:pt x="418" y="751"/>
                    <a:pt x="412" y="751"/>
                  </a:cubicBezTo>
                  <a:cubicBezTo>
                    <a:pt x="406" y="751"/>
                    <a:pt x="402" y="752"/>
                    <a:pt x="398" y="754"/>
                  </a:cubicBezTo>
                  <a:cubicBezTo>
                    <a:pt x="396" y="756"/>
                    <a:pt x="395" y="758"/>
                    <a:pt x="395" y="760"/>
                  </a:cubicBezTo>
                  <a:cubicBezTo>
                    <a:pt x="395" y="763"/>
                    <a:pt x="396" y="765"/>
                    <a:pt x="398" y="767"/>
                  </a:cubicBezTo>
                  <a:cubicBezTo>
                    <a:pt x="401" y="769"/>
                    <a:pt x="407" y="771"/>
                    <a:pt x="416" y="773"/>
                  </a:cubicBezTo>
                  <a:cubicBezTo>
                    <a:pt x="426" y="775"/>
                    <a:pt x="433" y="778"/>
                    <a:pt x="438" y="780"/>
                  </a:cubicBezTo>
                  <a:cubicBezTo>
                    <a:pt x="443" y="783"/>
                    <a:pt x="446" y="786"/>
                    <a:pt x="449" y="790"/>
                  </a:cubicBezTo>
                  <a:cubicBezTo>
                    <a:pt x="452" y="795"/>
                    <a:pt x="453" y="800"/>
                    <a:pt x="453" y="806"/>
                  </a:cubicBezTo>
                  <a:cubicBezTo>
                    <a:pt x="453" y="812"/>
                    <a:pt x="451" y="817"/>
                    <a:pt x="448" y="822"/>
                  </a:cubicBezTo>
                  <a:close/>
                  <a:moveTo>
                    <a:pt x="476" y="476"/>
                  </a:moveTo>
                  <a:cubicBezTo>
                    <a:pt x="474" y="513"/>
                    <a:pt x="462" y="549"/>
                    <a:pt x="441" y="580"/>
                  </a:cubicBezTo>
                  <a:cubicBezTo>
                    <a:pt x="437" y="585"/>
                    <a:pt x="433" y="590"/>
                    <a:pt x="428" y="595"/>
                  </a:cubicBezTo>
                  <a:cubicBezTo>
                    <a:pt x="393" y="637"/>
                    <a:pt x="342" y="662"/>
                    <a:pt x="288" y="664"/>
                  </a:cubicBezTo>
                  <a:cubicBezTo>
                    <a:pt x="284" y="665"/>
                    <a:pt x="281" y="665"/>
                    <a:pt x="278" y="665"/>
                  </a:cubicBezTo>
                  <a:cubicBezTo>
                    <a:pt x="275" y="665"/>
                    <a:pt x="272" y="665"/>
                    <a:pt x="268" y="664"/>
                  </a:cubicBezTo>
                  <a:cubicBezTo>
                    <a:pt x="214" y="662"/>
                    <a:pt x="163" y="637"/>
                    <a:pt x="128" y="595"/>
                  </a:cubicBezTo>
                  <a:cubicBezTo>
                    <a:pt x="123" y="590"/>
                    <a:pt x="119" y="585"/>
                    <a:pt x="115" y="580"/>
                  </a:cubicBezTo>
                  <a:cubicBezTo>
                    <a:pt x="94" y="549"/>
                    <a:pt x="82" y="513"/>
                    <a:pt x="80" y="476"/>
                  </a:cubicBezTo>
                  <a:cubicBezTo>
                    <a:pt x="80" y="473"/>
                    <a:pt x="80" y="469"/>
                    <a:pt x="80" y="466"/>
                  </a:cubicBezTo>
                  <a:cubicBezTo>
                    <a:pt x="80" y="463"/>
                    <a:pt x="80" y="460"/>
                    <a:pt x="80" y="456"/>
                  </a:cubicBezTo>
                  <a:cubicBezTo>
                    <a:pt x="82" y="419"/>
                    <a:pt x="94" y="382"/>
                    <a:pt x="117" y="351"/>
                  </a:cubicBezTo>
                  <a:cubicBezTo>
                    <a:pt x="120" y="346"/>
                    <a:pt x="124" y="341"/>
                    <a:pt x="129" y="336"/>
                  </a:cubicBezTo>
                  <a:cubicBezTo>
                    <a:pt x="165" y="295"/>
                    <a:pt x="214" y="271"/>
                    <a:pt x="268" y="268"/>
                  </a:cubicBezTo>
                  <a:cubicBezTo>
                    <a:pt x="271" y="268"/>
                    <a:pt x="271" y="268"/>
                    <a:pt x="271" y="268"/>
                  </a:cubicBezTo>
                  <a:cubicBezTo>
                    <a:pt x="271" y="268"/>
                    <a:pt x="271" y="268"/>
                    <a:pt x="271" y="268"/>
                  </a:cubicBezTo>
                  <a:cubicBezTo>
                    <a:pt x="273" y="268"/>
                    <a:pt x="276" y="268"/>
                    <a:pt x="278" y="268"/>
                  </a:cubicBezTo>
                  <a:cubicBezTo>
                    <a:pt x="280" y="268"/>
                    <a:pt x="283" y="268"/>
                    <a:pt x="285" y="268"/>
                  </a:cubicBezTo>
                  <a:cubicBezTo>
                    <a:pt x="285" y="268"/>
                    <a:pt x="285" y="268"/>
                    <a:pt x="285" y="268"/>
                  </a:cubicBezTo>
                  <a:cubicBezTo>
                    <a:pt x="288" y="268"/>
                    <a:pt x="288" y="268"/>
                    <a:pt x="288" y="268"/>
                  </a:cubicBezTo>
                  <a:cubicBezTo>
                    <a:pt x="342" y="271"/>
                    <a:pt x="391" y="295"/>
                    <a:pt x="427" y="336"/>
                  </a:cubicBezTo>
                  <a:cubicBezTo>
                    <a:pt x="431" y="341"/>
                    <a:pt x="436" y="346"/>
                    <a:pt x="439" y="351"/>
                  </a:cubicBezTo>
                  <a:cubicBezTo>
                    <a:pt x="462" y="382"/>
                    <a:pt x="474" y="419"/>
                    <a:pt x="476" y="456"/>
                  </a:cubicBezTo>
                  <a:cubicBezTo>
                    <a:pt x="476" y="460"/>
                    <a:pt x="476" y="463"/>
                    <a:pt x="476" y="466"/>
                  </a:cubicBezTo>
                  <a:cubicBezTo>
                    <a:pt x="476" y="469"/>
                    <a:pt x="476" y="473"/>
                    <a:pt x="476" y="476"/>
                  </a:cubicBezTo>
                  <a:close/>
                  <a:moveTo>
                    <a:pt x="421" y="367"/>
                  </a:moveTo>
                  <a:cubicBezTo>
                    <a:pt x="439" y="393"/>
                    <a:pt x="450" y="423"/>
                    <a:pt x="452" y="454"/>
                  </a:cubicBezTo>
                  <a:cubicBezTo>
                    <a:pt x="388" y="454"/>
                    <a:pt x="388" y="454"/>
                    <a:pt x="388" y="454"/>
                  </a:cubicBezTo>
                  <a:cubicBezTo>
                    <a:pt x="388" y="430"/>
                    <a:pt x="385" y="407"/>
                    <a:pt x="379" y="385"/>
                  </a:cubicBezTo>
                  <a:cubicBezTo>
                    <a:pt x="394" y="380"/>
                    <a:pt x="408" y="374"/>
                    <a:pt x="421" y="367"/>
                  </a:cubicBezTo>
                  <a:close/>
                  <a:moveTo>
                    <a:pt x="349" y="563"/>
                  </a:moveTo>
                  <a:cubicBezTo>
                    <a:pt x="335" y="604"/>
                    <a:pt x="314" y="631"/>
                    <a:pt x="290" y="639"/>
                  </a:cubicBezTo>
                  <a:cubicBezTo>
                    <a:pt x="290" y="555"/>
                    <a:pt x="290" y="555"/>
                    <a:pt x="290" y="555"/>
                  </a:cubicBezTo>
                  <a:cubicBezTo>
                    <a:pt x="311" y="556"/>
                    <a:pt x="330" y="558"/>
                    <a:pt x="349" y="563"/>
                  </a:cubicBezTo>
                  <a:close/>
                  <a:moveTo>
                    <a:pt x="349" y="368"/>
                  </a:moveTo>
                  <a:cubicBezTo>
                    <a:pt x="330" y="372"/>
                    <a:pt x="310" y="374"/>
                    <a:pt x="290" y="375"/>
                  </a:cubicBezTo>
                  <a:cubicBezTo>
                    <a:pt x="290" y="294"/>
                    <a:pt x="290" y="294"/>
                    <a:pt x="290" y="294"/>
                  </a:cubicBezTo>
                  <a:cubicBezTo>
                    <a:pt x="313" y="301"/>
                    <a:pt x="335" y="328"/>
                    <a:pt x="349" y="368"/>
                  </a:cubicBezTo>
                  <a:close/>
                  <a:moveTo>
                    <a:pt x="364" y="454"/>
                  </a:moveTo>
                  <a:cubicBezTo>
                    <a:pt x="290" y="454"/>
                    <a:pt x="290" y="454"/>
                    <a:pt x="290" y="454"/>
                  </a:cubicBezTo>
                  <a:cubicBezTo>
                    <a:pt x="290" y="399"/>
                    <a:pt x="290" y="399"/>
                    <a:pt x="290" y="399"/>
                  </a:cubicBezTo>
                  <a:cubicBezTo>
                    <a:pt x="313" y="399"/>
                    <a:pt x="335" y="396"/>
                    <a:pt x="356" y="391"/>
                  </a:cubicBezTo>
                  <a:cubicBezTo>
                    <a:pt x="360" y="411"/>
                    <a:pt x="363" y="432"/>
                    <a:pt x="364" y="454"/>
                  </a:cubicBezTo>
                  <a:close/>
                  <a:moveTo>
                    <a:pt x="356" y="539"/>
                  </a:moveTo>
                  <a:cubicBezTo>
                    <a:pt x="335" y="534"/>
                    <a:pt x="313" y="532"/>
                    <a:pt x="290" y="531"/>
                  </a:cubicBezTo>
                  <a:cubicBezTo>
                    <a:pt x="290" y="478"/>
                    <a:pt x="290" y="478"/>
                    <a:pt x="290" y="478"/>
                  </a:cubicBezTo>
                  <a:cubicBezTo>
                    <a:pt x="364" y="478"/>
                    <a:pt x="364" y="478"/>
                    <a:pt x="364" y="478"/>
                  </a:cubicBezTo>
                  <a:cubicBezTo>
                    <a:pt x="363" y="499"/>
                    <a:pt x="361" y="520"/>
                    <a:pt x="356" y="539"/>
                  </a:cubicBezTo>
                  <a:close/>
                </a:path>
              </a:pathLst>
            </a:custGeom>
            <a:noFill/>
            <a:ln>
              <a:solidFill>
                <a:schemeClr val="tx2"/>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latin typeface="Arial" panose="020B0604020202020204" pitchFamily="34" charset="0"/>
                <a:cs typeface="Arial" panose="020B0604020202020204" pitchFamily="34" charset="0"/>
              </a:endParaRPr>
            </a:p>
          </p:txBody>
        </p:sp>
      </p:grpSp>
      <p:sp>
        <p:nvSpPr>
          <p:cNvPr id="29" name="TextBox 28">
            <a:extLst>
              <a:ext uri="{FF2B5EF4-FFF2-40B4-BE49-F238E27FC236}">
                <a16:creationId xmlns:a16="http://schemas.microsoft.com/office/drawing/2014/main" id="{269636FE-3CD7-4BBC-A4C2-C9430D02F166}"/>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graphicFrame>
        <p:nvGraphicFramePr>
          <p:cNvPr id="30" name="Chart 1">
            <a:extLst>
              <a:ext uri="{FF2B5EF4-FFF2-40B4-BE49-F238E27FC236}">
                <a16:creationId xmlns:a16="http://schemas.microsoft.com/office/drawing/2014/main" id="{938A847F-B86D-40D4-80B3-E4B6E7BD6DD7}"/>
              </a:ext>
            </a:extLst>
          </p:cNvPr>
          <p:cNvGraphicFramePr/>
          <p:nvPr>
            <p:extLst>
              <p:ext uri="{D42A27DB-BD31-4B8C-83A1-F6EECF244321}">
                <p14:modId xmlns:p14="http://schemas.microsoft.com/office/powerpoint/2010/main" val="2425328704"/>
              </p:ext>
            </p:extLst>
          </p:nvPr>
        </p:nvGraphicFramePr>
        <p:xfrm>
          <a:off x="2410118" y="1901337"/>
          <a:ext cx="1899198" cy="35591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2">
            <a:extLst>
              <a:ext uri="{FF2B5EF4-FFF2-40B4-BE49-F238E27FC236}">
                <a16:creationId xmlns:a16="http://schemas.microsoft.com/office/drawing/2014/main" id="{0D049DFF-788B-42D6-AB0A-8F13D00909D6}"/>
              </a:ext>
            </a:extLst>
          </p:cNvPr>
          <p:cNvGraphicFramePr/>
          <p:nvPr>
            <p:extLst>
              <p:ext uri="{D42A27DB-BD31-4B8C-83A1-F6EECF244321}">
                <p14:modId xmlns:p14="http://schemas.microsoft.com/office/powerpoint/2010/main" val="1315298515"/>
              </p:ext>
            </p:extLst>
          </p:nvPr>
        </p:nvGraphicFramePr>
        <p:xfrm>
          <a:off x="7893860" y="1901337"/>
          <a:ext cx="1900589" cy="3559161"/>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a:extLst>
              <a:ext uri="{FF2B5EF4-FFF2-40B4-BE49-F238E27FC236}">
                <a16:creationId xmlns:a16="http://schemas.microsoft.com/office/drawing/2014/main" id="{1D5E5A73-8B5A-6B11-BA2F-0AD4AF62625D}"/>
              </a:ext>
            </a:extLst>
          </p:cNvPr>
          <p:cNvSpPr>
            <a:spLocks noGrp="1"/>
          </p:cNvSpPr>
          <p:nvPr>
            <p:ph type="sldNum" sz="quarter" idx="4294967295"/>
          </p:nvPr>
        </p:nvSpPr>
        <p:spPr>
          <a:xfrm>
            <a:off x="8829633" y="6546961"/>
            <a:ext cx="3007691" cy="311039"/>
          </a:xfrm>
          <a:prstGeom prst="rect">
            <a:avLst/>
          </a:prstGeom>
        </p:spPr>
        <p:txBody>
          <a:bodyPr/>
          <a:lstStyle/>
          <a:p>
            <a:fld id="{13DAD56E-802A-2646-A8DB-6610A51D0FC3}" type="slidenum">
              <a:rPr lang="en-IN" sz="1200" smtClean="0"/>
              <a:pPr/>
              <a:t>25</a:t>
            </a:fld>
            <a:endParaRPr lang="en-IN" sz="1200"/>
          </a:p>
        </p:txBody>
      </p:sp>
      <p:grpSp>
        <p:nvGrpSpPr>
          <p:cNvPr id="6" name="Group 5">
            <a:extLst>
              <a:ext uri="{FF2B5EF4-FFF2-40B4-BE49-F238E27FC236}">
                <a16:creationId xmlns:a16="http://schemas.microsoft.com/office/drawing/2014/main" id="{DCA38F79-FCB9-AD57-92C0-025F3C73F7DF}"/>
              </a:ext>
            </a:extLst>
          </p:cNvPr>
          <p:cNvGrpSpPr/>
          <p:nvPr/>
        </p:nvGrpSpPr>
        <p:grpSpPr>
          <a:xfrm>
            <a:off x="3720434" y="5583990"/>
            <a:ext cx="5276348" cy="283627"/>
            <a:chOff x="3720434" y="5583990"/>
            <a:chExt cx="5276348" cy="283627"/>
          </a:xfrm>
        </p:grpSpPr>
        <p:grpSp>
          <p:nvGrpSpPr>
            <p:cNvPr id="7" name="Group 6">
              <a:extLst>
                <a:ext uri="{FF2B5EF4-FFF2-40B4-BE49-F238E27FC236}">
                  <a16:creationId xmlns:a16="http://schemas.microsoft.com/office/drawing/2014/main" id="{BBDFBB12-025C-52CC-56CD-25FCE57782A7}"/>
                </a:ext>
              </a:extLst>
            </p:cNvPr>
            <p:cNvGrpSpPr/>
            <p:nvPr/>
          </p:nvGrpSpPr>
          <p:grpSpPr>
            <a:xfrm>
              <a:off x="4667470" y="5665146"/>
              <a:ext cx="3036430" cy="113698"/>
              <a:chOff x="4680653" y="5682340"/>
              <a:chExt cx="2993396" cy="92053"/>
            </a:xfrm>
          </p:grpSpPr>
          <p:sp>
            <p:nvSpPr>
              <p:cNvPr id="15" name="Oval 2">
                <a:extLst>
                  <a:ext uri="{FF2B5EF4-FFF2-40B4-BE49-F238E27FC236}">
                    <a16:creationId xmlns:a16="http://schemas.microsoft.com/office/drawing/2014/main" id="{7FB62031-FB05-ACD0-040F-8689E69EB019}"/>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6" name="Oval 3">
                <a:extLst>
                  <a:ext uri="{FF2B5EF4-FFF2-40B4-BE49-F238E27FC236}">
                    <a16:creationId xmlns:a16="http://schemas.microsoft.com/office/drawing/2014/main" id="{DF16D2A6-8CDD-0F59-3D66-B8848C668A30}"/>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8" name="Oval 4">
                <a:extLst>
                  <a:ext uri="{FF2B5EF4-FFF2-40B4-BE49-F238E27FC236}">
                    <a16:creationId xmlns:a16="http://schemas.microsoft.com/office/drawing/2014/main" id="{7F9AA0C4-657D-9FC6-485F-BD96EE93368A}"/>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9" name="Oval 5">
                <a:extLst>
                  <a:ext uri="{FF2B5EF4-FFF2-40B4-BE49-F238E27FC236}">
                    <a16:creationId xmlns:a16="http://schemas.microsoft.com/office/drawing/2014/main" id="{657D043C-C6E4-CA9D-1791-F041D337AF58}"/>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grpSp>
        <p:grpSp>
          <p:nvGrpSpPr>
            <p:cNvPr id="8" name="Group 7">
              <a:extLst>
                <a:ext uri="{FF2B5EF4-FFF2-40B4-BE49-F238E27FC236}">
                  <a16:creationId xmlns:a16="http://schemas.microsoft.com/office/drawing/2014/main" id="{B1FBE39B-F8EE-F05B-A35B-4064C8788FBA}"/>
                </a:ext>
              </a:extLst>
            </p:cNvPr>
            <p:cNvGrpSpPr/>
            <p:nvPr/>
          </p:nvGrpSpPr>
          <p:grpSpPr>
            <a:xfrm>
              <a:off x="3720434" y="5583990"/>
              <a:ext cx="5276348" cy="283627"/>
              <a:chOff x="3720434" y="5582597"/>
              <a:chExt cx="5276348" cy="249688"/>
            </a:xfrm>
          </p:grpSpPr>
          <p:sp>
            <p:nvSpPr>
              <p:cNvPr id="9" name="Oval 1">
                <a:extLst>
                  <a:ext uri="{FF2B5EF4-FFF2-40B4-BE49-F238E27FC236}">
                    <a16:creationId xmlns:a16="http://schemas.microsoft.com/office/drawing/2014/main" id="{CAFD22E7-3F73-304C-B675-8D7B63014135}"/>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0" name="TextBox 1">
                <a:extLst>
                  <a:ext uri="{FF2B5EF4-FFF2-40B4-BE49-F238E27FC236}">
                    <a16:creationId xmlns:a16="http://schemas.microsoft.com/office/drawing/2014/main" id="{91A5E501-291D-4AEF-E5E3-0B40868ABFE4}"/>
                  </a:ext>
                </a:extLst>
              </p:cNvPr>
              <p:cNvSpPr txBox="1"/>
              <p:nvPr/>
            </p:nvSpPr>
            <p:spPr>
              <a:xfrm>
                <a:off x="3754405" y="5585601"/>
                <a:ext cx="1007610" cy="2438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2">
                <a:extLst>
                  <a:ext uri="{FF2B5EF4-FFF2-40B4-BE49-F238E27FC236}">
                    <a16:creationId xmlns:a16="http://schemas.microsoft.com/office/drawing/2014/main" id="{69A324B0-E72F-6784-3099-A0CADEFDCF7F}"/>
                  </a:ext>
                </a:extLst>
              </p:cNvPr>
              <p:cNvSpPr txBox="1"/>
              <p:nvPr/>
            </p:nvSpPr>
            <p:spPr>
              <a:xfrm>
                <a:off x="4716630" y="5588432"/>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Q2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4E0E981F-7EF7-7955-A015-29E9F2024205}"/>
                  </a:ext>
                </a:extLst>
              </p:cNvPr>
              <p:cNvSpPr txBox="1"/>
              <p:nvPr/>
            </p:nvSpPr>
            <p:spPr>
              <a:xfrm>
                <a:off x="5675406" y="5582597"/>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Q3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4">
                <a:extLst>
                  <a:ext uri="{FF2B5EF4-FFF2-40B4-BE49-F238E27FC236}">
                    <a16:creationId xmlns:a16="http://schemas.microsoft.com/office/drawing/2014/main" id="{883E6175-3D56-DD9E-67E1-F9E3A6F60E9C}"/>
                  </a:ext>
                </a:extLst>
              </p:cNvPr>
              <p:cNvSpPr txBox="1"/>
              <p:nvPr/>
            </p:nvSpPr>
            <p:spPr>
              <a:xfrm>
                <a:off x="6667393" y="5588432"/>
                <a:ext cx="973981"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Q4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TextBox 5">
                <a:extLst>
                  <a:ext uri="{FF2B5EF4-FFF2-40B4-BE49-F238E27FC236}">
                    <a16:creationId xmlns:a16="http://schemas.microsoft.com/office/drawing/2014/main" id="{C69D2CCA-43E1-8243-2151-5834D04ED8E3}"/>
                  </a:ext>
                </a:extLst>
              </p:cNvPr>
              <p:cNvSpPr txBox="1"/>
              <p:nvPr/>
            </p:nvSpPr>
            <p:spPr>
              <a:xfrm>
                <a:off x="7808523" y="5582597"/>
                <a:ext cx="1188259"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FY2324</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63664157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31">
            <a:extLst>
              <a:ext uri="{FF2B5EF4-FFF2-40B4-BE49-F238E27FC236}">
                <a16:creationId xmlns:a16="http://schemas.microsoft.com/office/drawing/2014/main" id="{2B62E6BD-3893-4AF8-8DFA-75E019602F07}"/>
              </a:ext>
            </a:extLst>
          </p:cNvPr>
          <p:cNvGraphicFramePr>
            <a:graphicFrameLocks noGrp="1"/>
          </p:cNvGraphicFramePr>
          <p:nvPr>
            <p:extLst>
              <p:ext uri="{D42A27DB-BD31-4B8C-83A1-F6EECF244321}">
                <p14:modId xmlns:p14="http://schemas.microsoft.com/office/powerpoint/2010/main" val="375491751"/>
              </p:ext>
            </p:extLst>
          </p:nvPr>
        </p:nvGraphicFramePr>
        <p:xfrm>
          <a:off x="609600" y="1447799"/>
          <a:ext cx="11005375" cy="3960000"/>
        </p:xfrm>
        <a:graphic>
          <a:graphicData uri="http://schemas.openxmlformats.org/drawingml/2006/table">
            <a:tbl>
              <a:tblPr firstRow="1" bandRow="1">
                <a:tableStyleId>{2D5ABB26-0587-4C30-8999-92F81FD0307C}</a:tableStyleId>
              </a:tblPr>
              <a:tblGrid>
                <a:gridCol w="2201075">
                  <a:extLst>
                    <a:ext uri="{9D8B030D-6E8A-4147-A177-3AD203B41FA5}">
                      <a16:colId xmlns:a16="http://schemas.microsoft.com/office/drawing/2014/main" val="3742067167"/>
                    </a:ext>
                  </a:extLst>
                </a:gridCol>
                <a:gridCol w="2201075">
                  <a:extLst>
                    <a:ext uri="{9D8B030D-6E8A-4147-A177-3AD203B41FA5}">
                      <a16:colId xmlns:a16="http://schemas.microsoft.com/office/drawing/2014/main" val="2072776196"/>
                    </a:ext>
                  </a:extLst>
                </a:gridCol>
                <a:gridCol w="2201075">
                  <a:extLst>
                    <a:ext uri="{9D8B030D-6E8A-4147-A177-3AD203B41FA5}">
                      <a16:colId xmlns:a16="http://schemas.microsoft.com/office/drawing/2014/main" val="2124223064"/>
                    </a:ext>
                  </a:extLst>
                </a:gridCol>
                <a:gridCol w="2201075">
                  <a:extLst>
                    <a:ext uri="{9D8B030D-6E8A-4147-A177-3AD203B41FA5}">
                      <a16:colId xmlns:a16="http://schemas.microsoft.com/office/drawing/2014/main" val="2957738527"/>
                    </a:ext>
                  </a:extLst>
                </a:gridCol>
                <a:gridCol w="2201075">
                  <a:extLst>
                    <a:ext uri="{9D8B030D-6E8A-4147-A177-3AD203B41FA5}">
                      <a16:colId xmlns:a16="http://schemas.microsoft.com/office/drawing/2014/main" val="1056747433"/>
                    </a:ext>
                  </a:extLst>
                </a:gridCol>
              </a:tblGrid>
              <a:tr h="3960000">
                <a:tc>
                  <a:txBody>
                    <a:bodyPr/>
                    <a:lstStyle/>
                    <a:p>
                      <a:pPr algn="ctr" rtl="0" fontAlgn="ctr"/>
                      <a:r>
                        <a:rPr lang="en-CA" sz="1200" b="1" u="none" strike="noStrike" dirty="0">
                          <a:solidFill>
                            <a:schemeClr val="tx1">
                              <a:lumMod val="65000"/>
                              <a:lumOff val="35000"/>
                            </a:schemeClr>
                          </a:solidFill>
                          <a:effectLst/>
                          <a:latin typeface="Arial" panose="020B0604020202020204" pitchFamily="34" charset="0"/>
                          <a:cs typeface="Arial" panose="020B0604020202020204" pitchFamily="34" charset="0"/>
                        </a:rPr>
                        <a:t>Restaurants/bars/ cafés</a:t>
                      </a:r>
                    </a:p>
                  </a:txBody>
                  <a:tcPr marL="137160" marR="137160" marT="137160" marB="137160">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US" sz="1200" b="1" u="none" strike="noStrike">
                          <a:solidFill>
                            <a:schemeClr val="tx1">
                              <a:lumMod val="65000"/>
                              <a:lumOff val="35000"/>
                            </a:schemeClr>
                          </a:solidFill>
                          <a:effectLst/>
                          <a:latin typeface="Arial" panose="020B0604020202020204" pitchFamily="34" charset="0"/>
                          <a:cs typeface="Arial" panose="020B0604020202020204" pitchFamily="34" charset="0"/>
                        </a:rPr>
                        <a:t>Value for money of restaurant/bars/cafés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CA" sz="1200" b="1" i="0" u="none" strike="noStrike">
                          <a:solidFill>
                            <a:schemeClr val="tx1">
                              <a:lumMod val="65000"/>
                              <a:lumOff val="35000"/>
                            </a:schemeClr>
                          </a:solidFill>
                          <a:effectLst/>
                          <a:latin typeface="Arial" panose="020B0604020202020204" pitchFamily="34" charset="0"/>
                          <a:cs typeface="Arial" panose="020B0604020202020204" pitchFamily="34" charset="0"/>
                        </a:rPr>
                        <a:t>Shops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US" sz="1200" b="1" i="0" u="none" strike="noStrike">
                          <a:solidFill>
                            <a:schemeClr val="tx1">
                              <a:lumMod val="65000"/>
                              <a:lumOff val="35000"/>
                            </a:schemeClr>
                          </a:solidFill>
                          <a:effectLst/>
                          <a:latin typeface="Arial" panose="020B0604020202020204" pitchFamily="34" charset="0"/>
                          <a:cs typeface="Arial" panose="020B0604020202020204" pitchFamily="34" charset="0"/>
                        </a:rPr>
                        <a:t>Value for money of shops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US" sz="1200" b="1" u="none" strike="noStrike" dirty="0">
                          <a:solidFill>
                            <a:schemeClr val="tx1">
                              <a:lumMod val="65000"/>
                              <a:lumOff val="35000"/>
                            </a:schemeClr>
                          </a:solidFill>
                          <a:effectLst/>
                          <a:latin typeface="Arial" panose="020B0604020202020204" pitchFamily="34" charset="0"/>
                          <a:cs typeface="Arial" panose="020B0604020202020204" pitchFamily="34" charset="0"/>
                        </a:rPr>
                        <a:t>Courtesy and helpfulness of shopping and dining staff</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66089473"/>
                  </a:ext>
                </a:extLst>
              </a:tr>
            </a:tbl>
          </a:graphicData>
        </a:graphic>
      </p:graphicFrame>
      <p:sp>
        <p:nvSpPr>
          <p:cNvPr id="6" name="Text Placeholder 5">
            <a:extLst>
              <a:ext uri="{FF2B5EF4-FFF2-40B4-BE49-F238E27FC236}">
                <a16:creationId xmlns:a16="http://schemas.microsoft.com/office/drawing/2014/main" id="{CC6ABB9A-8F89-4DAB-A78B-3AE6BBBDD021}"/>
              </a:ext>
            </a:extLst>
          </p:cNvPr>
          <p:cNvSpPr>
            <a:spLocks noGrp="1"/>
          </p:cNvSpPr>
          <p:nvPr>
            <p:ph type="body" sz="quarter" idx="10"/>
          </p:nvPr>
        </p:nvSpPr>
        <p:spPr>
          <a:xfrm>
            <a:off x="1075442" y="372127"/>
            <a:ext cx="9237251" cy="457680"/>
          </a:xfrm>
        </p:spPr>
        <p:txBody>
          <a:bodyPr>
            <a:normAutofit/>
          </a:bodyPr>
          <a:lstStyle/>
          <a:p>
            <a:r>
              <a:rPr lang="en-CA" dirty="0"/>
              <a:t>Shopping/Dining</a:t>
            </a:r>
          </a:p>
        </p:txBody>
      </p:sp>
      <p:sp>
        <p:nvSpPr>
          <p:cNvPr id="72" name="Oval 71">
            <a:extLst>
              <a:ext uri="{FF2B5EF4-FFF2-40B4-BE49-F238E27FC236}">
                <a16:creationId xmlns:a16="http://schemas.microsoft.com/office/drawing/2014/main" id="{6AA1184C-D67F-4E82-9100-EC293212B013}"/>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pic>
        <p:nvPicPr>
          <p:cNvPr id="34" name="Graphic 33" descr="Shopping bag outline">
            <a:extLst>
              <a:ext uri="{FF2B5EF4-FFF2-40B4-BE49-F238E27FC236}">
                <a16:creationId xmlns:a16="http://schemas.microsoft.com/office/drawing/2014/main" id="{FA463DFF-AF36-4503-BCF3-23B0EF9D3D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926" y="290294"/>
            <a:ext cx="621347" cy="621347"/>
          </a:xfrm>
          <a:prstGeom prst="rect">
            <a:avLst/>
          </a:prstGeom>
        </p:spPr>
      </p:pic>
      <p:sp>
        <p:nvSpPr>
          <p:cNvPr id="32" name="TextBox 31">
            <a:extLst>
              <a:ext uri="{FF2B5EF4-FFF2-40B4-BE49-F238E27FC236}">
                <a16:creationId xmlns:a16="http://schemas.microsoft.com/office/drawing/2014/main" id="{8A4726D5-68A7-4751-A38A-665332FBA2BA}"/>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graphicFrame>
        <p:nvGraphicFramePr>
          <p:cNvPr id="30" name="Chart 1">
            <a:extLst>
              <a:ext uri="{FF2B5EF4-FFF2-40B4-BE49-F238E27FC236}">
                <a16:creationId xmlns:a16="http://schemas.microsoft.com/office/drawing/2014/main" id="{ACA0831E-2DB3-4EDE-A13D-F7D331754621}"/>
              </a:ext>
            </a:extLst>
          </p:cNvPr>
          <p:cNvGraphicFramePr/>
          <p:nvPr>
            <p:extLst>
              <p:ext uri="{D42A27DB-BD31-4B8C-83A1-F6EECF244321}">
                <p14:modId xmlns:p14="http://schemas.microsoft.com/office/powerpoint/2010/main" val="1518632336"/>
              </p:ext>
            </p:extLst>
          </p:nvPr>
        </p:nvGraphicFramePr>
        <p:xfrm>
          <a:off x="789578" y="1901337"/>
          <a:ext cx="1812636"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Chart 2">
            <a:extLst>
              <a:ext uri="{FF2B5EF4-FFF2-40B4-BE49-F238E27FC236}">
                <a16:creationId xmlns:a16="http://schemas.microsoft.com/office/drawing/2014/main" id="{630A3FB0-5CA3-4ECE-B0FB-3657974F32D9}"/>
              </a:ext>
            </a:extLst>
          </p:cNvPr>
          <p:cNvGraphicFramePr/>
          <p:nvPr>
            <p:extLst>
              <p:ext uri="{D42A27DB-BD31-4B8C-83A1-F6EECF244321}">
                <p14:modId xmlns:p14="http://schemas.microsoft.com/office/powerpoint/2010/main" val="1898495806"/>
              </p:ext>
            </p:extLst>
          </p:nvPr>
        </p:nvGraphicFramePr>
        <p:xfrm>
          <a:off x="3008512" y="1901337"/>
          <a:ext cx="1812636" cy="35591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Chart 3">
            <a:extLst>
              <a:ext uri="{FF2B5EF4-FFF2-40B4-BE49-F238E27FC236}">
                <a16:creationId xmlns:a16="http://schemas.microsoft.com/office/drawing/2014/main" id="{E23AA5A5-9041-46E8-90E9-FE6D6B69589E}"/>
              </a:ext>
            </a:extLst>
          </p:cNvPr>
          <p:cNvGraphicFramePr/>
          <p:nvPr>
            <p:extLst>
              <p:ext uri="{D42A27DB-BD31-4B8C-83A1-F6EECF244321}">
                <p14:modId xmlns:p14="http://schemas.microsoft.com/office/powerpoint/2010/main" val="4077555982"/>
              </p:ext>
            </p:extLst>
          </p:nvPr>
        </p:nvGraphicFramePr>
        <p:xfrm>
          <a:off x="5205556" y="1901337"/>
          <a:ext cx="1812636" cy="3559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Chart 4">
            <a:extLst>
              <a:ext uri="{FF2B5EF4-FFF2-40B4-BE49-F238E27FC236}">
                <a16:creationId xmlns:a16="http://schemas.microsoft.com/office/drawing/2014/main" id="{7A961454-580D-4856-877F-F5A95FA28911}"/>
              </a:ext>
            </a:extLst>
          </p:cNvPr>
          <p:cNvGraphicFramePr/>
          <p:nvPr>
            <p:extLst>
              <p:ext uri="{D42A27DB-BD31-4B8C-83A1-F6EECF244321}">
                <p14:modId xmlns:p14="http://schemas.microsoft.com/office/powerpoint/2010/main" val="4238294989"/>
              </p:ext>
            </p:extLst>
          </p:nvPr>
        </p:nvGraphicFramePr>
        <p:xfrm>
          <a:off x="7414166" y="1901337"/>
          <a:ext cx="1812636" cy="355916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9" name="Chart 5">
            <a:extLst>
              <a:ext uri="{FF2B5EF4-FFF2-40B4-BE49-F238E27FC236}">
                <a16:creationId xmlns:a16="http://schemas.microsoft.com/office/drawing/2014/main" id="{54EBBF50-2DE7-42FB-96AD-714505B9EA04}"/>
              </a:ext>
            </a:extLst>
          </p:cNvPr>
          <p:cNvGraphicFramePr/>
          <p:nvPr>
            <p:extLst>
              <p:ext uri="{D42A27DB-BD31-4B8C-83A1-F6EECF244321}">
                <p14:modId xmlns:p14="http://schemas.microsoft.com/office/powerpoint/2010/main" val="2415398520"/>
              </p:ext>
            </p:extLst>
          </p:nvPr>
        </p:nvGraphicFramePr>
        <p:xfrm>
          <a:off x="9622361" y="1901337"/>
          <a:ext cx="1812636" cy="3559161"/>
        </p:xfrm>
        <a:graphic>
          <a:graphicData uri="http://schemas.openxmlformats.org/drawingml/2006/chart">
            <c:chart xmlns:c="http://schemas.openxmlformats.org/drawingml/2006/chart" xmlns:r="http://schemas.openxmlformats.org/officeDocument/2006/relationships" r:id="rId9"/>
          </a:graphicData>
        </a:graphic>
      </p:graphicFrame>
      <p:sp>
        <p:nvSpPr>
          <p:cNvPr id="5" name="Slide Number Placeholder 4">
            <a:extLst>
              <a:ext uri="{FF2B5EF4-FFF2-40B4-BE49-F238E27FC236}">
                <a16:creationId xmlns:a16="http://schemas.microsoft.com/office/drawing/2014/main" id="{A27B20A4-35F0-799F-294E-648E6034E679}"/>
              </a:ext>
            </a:extLst>
          </p:cNvPr>
          <p:cNvSpPr>
            <a:spLocks noGrp="1"/>
          </p:cNvSpPr>
          <p:nvPr>
            <p:ph type="sldNum" sz="quarter" idx="4294967295"/>
          </p:nvPr>
        </p:nvSpPr>
        <p:spPr>
          <a:xfrm>
            <a:off x="8829633" y="6546961"/>
            <a:ext cx="3007691" cy="311039"/>
          </a:xfrm>
          <a:prstGeom prst="rect">
            <a:avLst/>
          </a:prstGeom>
        </p:spPr>
        <p:txBody>
          <a:bodyPr/>
          <a:lstStyle/>
          <a:p>
            <a:fld id="{13DAD56E-802A-2646-A8DB-6610A51D0FC3}" type="slidenum">
              <a:rPr lang="en-IN" sz="1200" smtClean="0"/>
              <a:pPr/>
              <a:t>26</a:t>
            </a:fld>
            <a:endParaRPr lang="en-IN" sz="1200" dirty="0"/>
          </a:p>
        </p:txBody>
      </p:sp>
      <p:grpSp>
        <p:nvGrpSpPr>
          <p:cNvPr id="7" name="Group 6">
            <a:extLst>
              <a:ext uri="{FF2B5EF4-FFF2-40B4-BE49-F238E27FC236}">
                <a16:creationId xmlns:a16="http://schemas.microsoft.com/office/drawing/2014/main" id="{1A34E4BC-FA69-7D72-644A-221DC94B3D9F}"/>
              </a:ext>
            </a:extLst>
          </p:cNvPr>
          <p:cNvGrpSpPr/>
          <p:nvPr/>
        </p:nvGrpSpPr>
        <p:grpSpPr>
          <a:xfrm>
            <a:off x="3720434" y="5583990"/>
            <a:ext cx="5276348" cy="283627"/>
            <a:chOff x="3720434" y="5583990"/>
            <a:chExt cx="5276348" cy="283627"/>
          </a:xfrm>
        </p:grpSpPr>
        <p:grpSp>
          <p:nvGrpSpPr>
            <p:cNvPr id="9" name="Group 8">
              <a:extLst>
                <a:ext uri="{FF2B5EF4-FFF2-40B4-BE49-F238E27FC236}">
                  <a16:creationId xmlns:a16="http://schemas.microsoft.com/office/drawing/2014/main" id="{93B1DFA1-A6C6-D74F-9231-CD7D8448E7B4}"/>
                </a:ext>
              </a:extLst>
            </p:cNvPr>
            <p:cNvGrpSpPr/>
            <p:nvPr/>
          </p:nvGrpSpPr>
          <p:grpSpPr>
            <a:xfrm>
              <a:off x="4667470" y="5665146"/>
              <a:ext cx="3036430" cy="113698"/>
              <a:chOff x="4680653" y="5682340"/>
              <a:chExt cx="2993396" cy="92053"/>
            </a:xfrm>
          </p:grpSpPr>
          <p:sp>
            <p:nvSpPr>
              <p:cNvPr id="17" name="Oval 2">
                <a:extLst>
                  <a:ext uri="{FF2B5EF4-FFF2-40B4-BE49-F238E27FC236}">
                    <a16:creationId xmlns:a16="http://schemas.microsoft.com/office/drawing/2014/main" id="{9F03E10A-CA7A-678B-06B6-870120330DE3}"/>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8" name="Oval 3">
                <a:extLst>
                  <a:ext uri="{FF2B5EF4-FFF2-40B4-BE49-F238E27FC236}">
                    <a16:creationId xmlns:a16="http://schemas.microsoft.com/office/drawing/2014/main" id="{C66B2C9C-7360-A434-6758-497B5B81204E}"/>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9" name="Oval 4">
                <a:extLst>
                  <a:ext uri="{FF2B5EF4-FFF2-40B4-BE49-F238E27FC236}">
                    <a16:creationId xmlns:a16="http://schemas.microsoft.com/office/drawing/2014/main" id="{F8E87BD4-514E-ED67-9251-7BCCFB4224F4}"/>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20" name="Oval 5">
                <a:extLst>
                  <a:ext uri="{FF2B5EF4-FFF2-40B4-BE49-F238E27FC236}">
                    <a16:creationId xmlns:a16="http://schemas.microsoft.com/office/drawing/2014/main" id="{B68925F8-08CD-B2F8-F6D9-8DA1FB0807E9}"/>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grpSp>
        <p:grpSp>
          <p:nvGrpSpPr>
            <p:cNvPr id="10" name="Group 9">
              <a:extLst>
                <a:ext uri="{FF2B5EF4-FFF2-40B4-BE49-F238E27FC236}">
                  <a16:creationId xmlns:a16="http://schemas.microsoft.com/office/drawing/2014/main" id="{DFA7D671-DC04-3CBB-4A94-5739E05027DE}"/>
                </a:ext>
              </a:extLst>
            </p:cNvPr>
            <p:cNvGrpSpPr/>
            <p:nvPr/>
          </p:nvGrpSpPr>
          <p:grpSpPr>
            <a:xfrm>
              <a:off x="3720434" y="5583990"/>
              <a:ext cx="5276348" cy="283627"/>
              <a:chOff x="3720434" y="5582597"/>
              <a:chExt cx="5276348" cy="249688"/>
            </a:xfrm>
          </p:grpSpPr>
          <p:sp>
            <p:nvSpPr>
              <p:cNvPr id="11" name="Oval 1">
                <a:extLst>
                  <a:ext uri="{FF2B5EF4-FFF2-40B4-BE49-F238E27FC236}">
                    <a16:creationId xmlns:a16="http://schemas.microsoft.com/office/drawing/2014/main" id="{B5B76B3F-BEA3-F699-8466-92A36D9D4574}"/>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2" name="TextBox 1">
                <a:extLst>
                  <a:ext uri="{FF2B5EF4-FFF2-40B4-BE49-F238E27FC236}">
                    <a16:creationId xmlns:a16="http://schemas.microsoft.com/office/drawing/2014/main" id="{D6A15380-AD74-311F-2BA6-4CF11C68DD49}"/>
                  </a:ext>
                </a:extLst>
              </p:cNvPr>
              <p:cNvSpPr txBox="1"/>
              <p:nvPr/>
            </p:nvSpPr>
            <p:spPr>
              <a:xfrm>
                <a:off x="3754405" y="5585601"/>
                <a:ext cx="1007610" cy="2438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2">
                <a:extLst>
                  <a:ext uri="{FF2B5EF4-FFF2-40B4-BE49-F238E27FC236}">
                    <a16:creationId xmlns:a16="http://schemas.microsoft.com/office/drawing/2014/main" id="{8F0A650C-D84D-8CFD-BF96-3D5C457568BD}"/>
                  </a:ext>
                </a:extLst>
              </p:cNvPr>
              <p:cNvSpPr txBox="1"/>
              <p:nvPr/>
            </p:nvSpPr>
            <p:spPr>
              <a:xfrm>
                <a:off x="4716630" y="5588432"/>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Q2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TextBox 3">
                <a:extLst>
                  <a:ext uri="{FF2B5EF4-FFF2-40B4-BE49-F238E27FC236}">
                    <a16:creationId xmlns:a16="http://schemas.microsoft.com/office/drawing/2014/main" id="{7A259EA6-8382-AA1F-6592-C57833E9C790}"/>
                  </a:ext>
                </a:extLst>
              </p:cNvPr>
              <p:cNvSpPr txBox="1"/>
              <p:nvPr/>
            </p:nvSpPr>
            <p:spPr>
              <a:xfrm>
                <a:off x="5675406" y="5582597"/>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Q3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TextBox 4">
                <a:extLst>
                  <a:ext uri="{FF2B5EF4-FFF2-40B4-BE49-F238E27FC236}">
                    <a16:creationId xmlns:a16="http://schemas.microsoft.com/office/drawing/2014/main" id="{95D18B1D-0B54-7394-F2FA-6EA7F4620B41}"/>
                  </a:ext>
                </a:extLst>
              </p:cNvPr>
              <p:cNvSpPr txBox="1"/>
              <p:nvPr/>
            </p:nvSpPr>
            <p:spPr>
              <a:xfrm>
                <a:off x="6667393" y="5588432"/>
                <a:ext cx="973981"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Q4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TextBox 5">
                <a:extLst>
                  <a:ext uri="{FF2B5EF4-FFF2-40B4-BE49-F238E27FC236}">
                    <a16:creationId xmlns:a16="http://schemas.microsoft.com/office/drawing/2014/main" id="{3AEF2805-2398-BE26-01CD-99DED8F040D6}"/>
                  </a:ext>
                </a:extLst>
              </p:cNvPr>
              <p:cNvSpPr txBox="1"/>
              <p:nvPr/>
            </p:nvSpPr>
            <p:spPr>
              <a:xfrm>
                <a:off x="7808523" y="5582597"/>
                <a:ext cx="1188259"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FY2324</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78872077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31">
            <a:extLst>
              <a:ext uri="{FF2B5EF4-FFF2-40B4-BE49-F238E27FC236}">
                <a16:creationId xmlns:a16="http://schemas.microsoft.com/office/drawing/2014/main" id="{FA9E711F-2648-47B9-9964-BCCEEEC0D72C}"/>
              </a:ext>
            </a:extLst>
          </p:cNvPr>
          <p:cNvGraphicFramePr>
            <a:graphicFrameLocks noGrp="1"/>
          </p:cNvGraphicFramePr>
          <p:nvPr>
            <p:extLst>
              <p:ext uri="{D42A27DB-BD31-4B8C-83A1-F6EECF244321}">
                <p14:modId xmlns:p14="http://schemas.microsoft.com/office/powerpoint/2010/main" val="2545603833"/>
              </p:ext>
            </p:extLst>
          </p:nvPr>
        </p:nvGraphicFramePr>
        <p:xfrm>
          <a:off x="609599" y="1447799"/>
          <a:ext cx="10965422" cy="3960000"/>
        </p:xfrm>
        <a:graphic>
          <a:graphicData uri="http://schemas.openxmlformats.org/drawingml/2006/table">
            <a:tbl>
              <a:tblPr firstRow="1" bandRow="1">
                <a:tableStyleId>{2D5ABB26-0587-4C30-8999-92F81FD0307C}</a:tableStyleId>
              </a:tblPr>
              <a:tblGrid>
                <a:gridCol w="5482711">
                  <a:extLst>
                    <a:ext uri="{9D8B030D-6E8A-4147-A177-3AD203B41FA5}">
                      <a16:colId xmlns:a16="http://schemas.microsoft.com/office/drawing/2014/main" val="3742067167"/>
                    </a:ext>
                  </a:extLst>
                </a:gridCol>
                <a:gridCol w="5482711">
                  <a:extLst>
                    <a:ext uri="{9D8B030D-6E8A-4147-A177-3AD203B41FA5}">
                      <a16:colId xmlns:a16="http://schemas.microsoft.com/office/drawing/2014/main" val="2072776196"/>
                    </a:ext>
                  </a:extLst>
                </a:gridCol>
              </a:tblGrid>
              <a:tr h="3960000">
                <a:tc>
                  <a:txBody>
                    <a:bodyPr/>
                    <a:lstStyle/>
                    <a:p>
                      <a:pPr algn="ctr" rtl="0" fontAlgn="ctr"/>
                      <a:r>
                        <a:rPr lang="en-US" sz="1200" b="1" i="0" u="none" strike="noStrike" dirty="0">
                          <a:solidFill>
                            <a:schemeClr val="tx1">
                              <a:lumMod val="65000"/>
                              <a:lumOff val="35000"/>
                            </a:schemeClr>
                          </a:solidFill>
                          <a:effectLst/>
                          <a:latin typeface="Arial" panose="020B0604020202020204" pitchFamily="34" charset="0"/>
                          <a:cs typeface="Arial" panose="020B0604020202020204" pitchFamily="34" charset="0"/>
                        </a:rPr>
                        <a:t>Comfort of waiting at gate areas</a:t>
                      </a:r>
                    </a:p>
                  </a:txBody>
                  <a:tcPr marL="137160" marR="137160" marT="137160" marB="137160">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dirty="0">
                          <a:solidFill>
                            <a:schemeClr val="tx1">
                              <a:lumMod val="65000"/>
                              <a:lumOff val="35000"/>
                            </a:schemeClr>
                          </a:solidFill>
                          <a:effectLst/>
                          <a:latin typeface="Arial" panose="020B0604020202020204" pitchFamily="34" charset="0"/>
                          <a:cs typeface="Arial" panose="020B0604020202020204" pitchFamily="34" charset="0"/>
                        </a:rPr>
                        <a:t>Availability of seats at gate areas</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6089473"/>
                  </a:ext>
                </a:extLst>
              </a:tr>
            </a:tbl>
          </a:graphicData>
        </a:graphic>
      </p:graphicFrame>
      <p:sp>
        <p:nvSpPr>
          <p:cNvPr id="34" name="Text Placeholder 16">
            <a:extLst>
              <a:ext uri="{FF2B5EF4-FFF2-40B4-BE49-F238E27FC236}">
                <a16:creationId xmlns:a16="http://schemas.microsoft.com/office/drawing/2014/main" id="{41AC2CE5-CA3C-614F-9A0D-49D69CD85B22}"/>
              </a:ext>
            </a:extLst>
          </p:cNvPr>
          <p:cNvSpPr>
            <a:spLocks noGrp="1"/>
          </p:cNvSpPr>
          <p:nvPr>
            <p:ph type="body" sz="quarter" idx="10"/>
          </p:nvPr>
        </p:nvSpPr>
        <p:spPr>
          <a:xfrm>
            <a:off x="1096227" y="420538"/>
            <a:ext cx="9237251" cy="457680"/>
          </a:xfrm>
        </p:spPr>
        <p:txBody>
          <a:bodyPr>
            <a:normAutofit/>
          </a:bodyPr>
          <a:lstStyle/>
          <a:p>
            <a:r>
              <a:rPr lang="en-CA" dirty="0"/>
              <a:t>Gate Areas</a:t>
            </a:r>
          </a:p>
        </p:txBody>
      </p:sp>
      <p:sp>
        <p:nvSpPr>
          <p:cNvPr id="35" name="Oval 34">
            <a:extLst>
              <a:ext uri="{FF2B5EF4-FFF2-40B4-BE49-F238E27FC236}">
                <a16:creationId xmlns:a16="http://schemas.microsoft.com/office/drawing/2014/main" id="{BC352CC4-5F48-E148-B54B-D84F0ED08373}"/>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pic>
        <p:nvPicPr>
          <p:cNvPr id="36" name="Graphic 35" descr="Couch outline">
            <a:extLst>
              <a:ext uri="{FF2B5EF4-FFF2-40B4-BE49-F238E27FC236}">
                <a16:creationId xmlns:a16="http://schemas.microsoft.com/office/drawing/2014/main" id="{294F644B-FA9A-2340-934F-8F83CFDFA1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4018" y="283192"/>
            <a:ext cx="712938" cy="712938"/>
          </a:xfrm>
          <a:prstGeom prst="rect">
            <a:avLst/>
          </a:prstGeom>
        </p:spPr>
      </p:pic>
      <p:sp>
        <p:nvSpPr>
          <p:cNvPr id="29" name="TextBox 28">
            <a:extLst>
              <a:ext uri="{FF2B5EF4-FFF2-40B4-BE49-F238E27FC236}">
                <a16:creationId xmlns:a16="http://schemas.microsoft.com/office/drawing/2014/main" id="{9E0BDAAD-F928-472C-A3AD-6BB1988A948B}"/>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graphicFrame>
        <p:nvGraphicFramePr>
          <p:cNvPr id="26" name="Chart 1">
            <a:extLst>
              <a:ext uri="{FF2B5EF4-FFF2-40B4-BE49-F238E27FC236}">
                <a16:creationId xmlns:a16="http://schemas.microsoft.com/office/drawing/2014/main" id="{389F8239-1619-480C-BBEF-A8F2E61AF118}"/>
              </a:ext>
            </a:extLst>
          </p:cNvPr>
          <p:cNvGraphicFramePr/>
          <p:nvPr>
            <p:extLst>
              <p:ext uri="{D42A27DB-BD31-4B8C-83A1-F6EECF244321}">
                <p14:modId xmlns:p14="http://schemas.microsoft.com/office/powerpoint/2010/main" val="284838189"/>
              </p:ext>
            </p:extLst>
          </p:nvPr>
        </p:nvGraphicFramePr>
        <p:xfrm>
          <a:off x="2381730" y="1901337"/>
          <a:ext cx="1899198"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Chart 2">
            <a:extLst>
              <a:ext uri="{FF2B5EF4-FFF2-40B4-BE49-F238E27FC236}">
                <a16:creationId xmlns:a16="http://schemas.microsoft.com/office/drawing/2014/main" id="{AABEEDED-4DA7-456F-9401-680A6CBF4E0D}"/>
              </a:ext>
            </a:extLst>
          </p:cNvPr>
          <p:cNvGraphicFramePr/>
          <p:nvPr>
            <p:extLst>
              <p:ext uri="{D42A27DB-BD31-4B8C-83A1-F6EECF244321}">
                <p14:modId xmlns:p14="http://schemas.microsoft.com/office/powerpoint/2010/main" val="871962767"/>
              </p:ext>
            </p:extLst>
          </p:nvPr>
        </p:nvGraphicFramePr>
        <p:xfrm>
          <a:off x="7909681" y="1901337"/>
          <a:ext cx="1900589" cy="3559161"/>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a:extLst>
              <a:ext uri="{FF2B5EF4-FFF2-40B4-BE49-F238E27FC236}">
                <a16:creationId xmlns:a16="http://schemas.microsoft.com/office/drawing/2014/main" id="{B1C91CC3-18EA-2616-4826-E3CB184AC517}"/>
              </a:ext>
            </a:extLst>
          </p:cNvPr>
          <p:cNvSpPr>
            <a:spLocks noGrp="1"/>
          </p:cNvSpPr>
          <p:nvPr>
            <p:ph type="sldNum" sz="quarter" idx="4294967295"/>
          </p:nvPr>
        </p:nvSpPr>
        <p:spPr>
          <a:xfrm>
            <a:off x="8829633" y="6546961"/>
            <a:ext cx="3007691" cy="311039"/>
          </a:xfrm>
          <a:prstGeom prst="rect">
            <a:avLst/>
          </a:prstGeom>
        </p:spPr>
        <p:txBody>
          <a:bodyPr/>
          <a:lstStyle/>
          <a:p>
            <a:fld id="{13DAD56E-802A-2646-A8DB-6610A51D0FC3}" type="slidenum">
              <a:rPr lang="en-IN" sz="1200" smtClean="0"/>
              <a:pPr/>
              <a:t>27</a:t>
            </a:fld>
            <a:endParaRPr lang="en-IN" sz="1200" dirty="0"/>
          </a:p>
        </p:txBody>
      </p:sp>
      <p:grpSp>
        <p:nvGrpSpPr>
          <p:cNvPr id="2" name="Group 1">
            <a:extLst>
              <a:ext uri="{FF2B5EF4-FFF2-40B4-BE49-F238E27FC236}">
                <a16:creationId xmlns:a16="http://schemas.microsoft.com/office/drawing/2014/main" id="{C566FC33-9C69-7AB6-2DC1-977E53EDABD0}"/>
              </a:ext>
            </a:extLst>
          </p:cNvPr>
          <p:cNvGrpSpPr/>
          <p:nvPr/>
        </p:nvGrpSpPr>
        <p:grpSpPr>
          <a:xfrm>
            <a:off x="3720434" y="5583990"/>
            <a:ext cx="5276348" cy="283627"/>
            <a:chOff x="3720434" y="5583990"/>
            <a:chExt cx="5276348" cy="283627"/>
          </a:xfrm>
        </p:grpSpPr>
        <p:grpSp>
          <p:nvGrpSpPr>
            <p:cNvPr id="4" name="Group 3">
              <a:extLst>
                <a:ext uri="{FF2B5EF4-FFF2-40B4-BE49-F238E27FC236}">
                  <a16:creationId xmlns:a16="http://schemas.microsoft.com/office/drawing/2014/main" id="{4995B874-C497-4A56-A641-4E62CC015FA1}"/>
                </a:ext>
              </a:extLst>
            </p:cNvPr>
            <p:cNvGrpSpPr/>
            <p:nvPr/>
          </p:nvGrpSpPr>
          <p:grpSpPr>
            <a:xfrm>
              <a:off x="4667470" y="5665146"/>
              <a:ext cx="3036430" cy="113698"/>
              <a:chOff x="4680653" y="5682340"/>
              <a:chExt cx="2993396" cy="92053"/>
            </a:xfrm>
          </p:grpSpPr>
          <p:sp>
            <p:nvSpPr>
              <p:cNvPr id="12" name="Oval 2">
                <a:extLst>
                  <a:ext uri="{FF2B5EF4-FFF2-40B4-BE49-F238E27FC236}">
                    <a16:creationId xmlns:a16="http://schemas.microsoft.com/office/drawing/2014/main" id="{5C625B88-0B83-15E2-767A-DF6D6FF859D3}"/>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3" name="Oval 3">
                <a:extLst>
                  <a:ext uri="{FF2B5EF4-FFF2-40B4-BE49-F238E27FC236}">
                    <a16:creationId xmlns:a16="http://schemas.microsoft.com/office/drawing/2014/main" id="{A74D9D85-A396-E95A-EF12-9AC2FACBEA29}"/>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4" name="Oval 4">
                <a:extLst>
                  <a:ext uri="{FF2B5EF4-FFF2-40B4-BE49-F238E27FC236}">
                    <a16:creationId xmlns:a16="http://schemas.microsoft.com/office/drawing/2014/main" id="{06792434-3CFE-4CDF-93A4-0E754C57789B}"/>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5" name="Oval 5">
                <a:extLst>
                  <a:ext uri="{FF2B5EF4-FFF2-40B4-BE49-F238E27FC236}">
                    <a16:creationId xmlns:a16="http://schemas.microsoft.com/office/drawing/2014/main" id="{8198222E-0D1E-1206-62F8-7B5FD6D7DCE1}"/>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grpSp>
        <p:grpSp>
          <p:nvGrpSpPr>
            <p:cNvPr id="5" name="Group 4">
              <a:extLst>
                <a:ext uri="{FF2B5EF4-FFF2-40B4-BE49-F238E27FC236}">
                  <a16:creationId xmlns:a16="http://schemas.microsoft.com/office/drawing/2014/main" id="{F277AC12-392D-935A-F2FA-0CECF6C364E8}"/>
                </a:ext>
              </a:extLst>
            </p:cNvPr>
            <p:cNvGrpSpPr/>
            <p:nvPr/>
          </p:nvGrpSpPr>
          <p:grpSpPr>
            <a:xfrm>
              <a:off x="3720434" y="5583990"/>
              <a:ext cx="5276348" cy="283627"/>
              <a:chOff x="3720434" y="5582597"/>
              <a:chExt cx="5276348" cy="249688"/>
            </a:xfrm>
          </p:grpSpPr>
          <p:sp>
            <p:nvSpPr>
              <p:cNvPr id="6" name="Oval 1">
                <a:extLst>
                  <a:ext uri="{FF2B5EF4-FFF2-40B4-BE49-F238E27FC236}">
                    <a16:creationId xmlns:a16="http://schemas.microsoft.com/office/drawing/2014/main" id="{E77C38E4-B423-E8CF-1507-203816744EDE}"/>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7" name="TextBox 1">
                <a:extLst>
                  <a:ext uri="{FF2B5EF4-FFF2-40B4-BE49-F238E27FC236}">
                    <a16:creationId xmlns:a16="http://schemas.microsoft.com/office/drawing/2014/main" id="{A876ECA7-21B8-3D29-16F8-EE4A7762C857}"/>
                  </a:ext>
                </a:extLst>
              </p:cNvPr>
              <p:cNvSpPr txBox="1"/>
              <p:nvPr/>
            </p:nvSpPr>
            <p:spPr>
              <a:xfrm>
                <a:off x="3754405" y="5585601"/>
                <a:ext cx="1007610" cy="2438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TextBox 2">
                <a:extLst>
                  <a:ext uri="{FF2B5EF4-FFF2-40B4-BE49-F238E27FC236}">
                    <a16:creationId xmlns:a16="http://schemas.microsoft.com/office/drawing/2014/main" id="{4FA260FA-2E01-0153-AC2D-1A8C949FCE81}"/>
                  </a:ext>
                </a:extLst>
              </p:cNvPr>
              <p:cNvSpPr txBox="1"/>
              <p:nvPr/>
            </p:nvSpPr>
            <p:spPr>
              <a:xfrm>
                <a:off x="4716630" y="5588432"/>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Q2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extBox 3">
                <a:extLst>
                  <a:ext uri="{FF2B5EF4-FFF2-40B4-BE49-F238E27FC236}">
                    <a16:creationId xmlns:a16="http://schemas.microsoft.com/office/drawing/2014/main" id="{B9FA5599-7639-BA99-644E-A8BCA4EB2372}"/>
                  </a:ext>
                </a:extLst>
              </p:cNvPr>
              <p:cNvSpPr txBox="1"/>
              <p:nvPr/>
            </p:nvSpPr>
            <p:spPr>
              <a:xfrm>
                <a:off x="5675406" y="5582597"/>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Q3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TextBox 4">
                <a:extLst>
                  <a:ext uri="{FF2B5EF4-FFF2-40B4-BE49-F238E27FC236}">
                    <a16:creationId xmlns:a16="http://schemas.microsoft.com/office/drawing/2014/main" id="{A9B1D887-68CE-A49E-9E63-29CEF16CE1AE}"/>
                  </a:ext>
                </a:extLst>
              </p:cNvPr>
              <p:cNvSpPr txBox="1"/>
              <p:nvPr/>
            </p:nvSpPr>
            <p:spPr>
              <a:xfrm>
                <a:off x="6667393" y="5588432"/>
                <a:ext cx="973981"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Q4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5">
                <a:extLst>
                  <a:ext uri="{FF2B5EF4-FFF2-40B4-BE49-F238E27FC236}">
                    <a16:creationId xmlns:a16="http://schemas.microsoft.com/office/drawing/2014/main" id="{498455AF-3EE1-9590-D7E5-714727FF38B5}"/>
                  </a:ext>
                </a:extLst>
              </p:cNvPr>
              <p:cNvSpPr txBox="1"/>
              <p:nvPr/>
            </p:nvSpPr>
            <p:spPr>
              <a:xfrm>
                <a:off x="7808523" y="5582597"/>
                <a:ext cx="1188259"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FY2324</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8600285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31">
            <a:extLst>
              <a:ext uri="{FF2B5EF4-FFF2-40B4-BE49-F238E27FC236}">
                <a16:creationId xmlns:a16="http://schemas.microsoft.com/office/drawing/2014/main" id="{2B62E6BD-3893-4AF8-8DFA-75E019602F07}"/>
              </a:ext>
            </a:extLst>
          </p:cNvPr>
          <p:cNvGraphicFramePr>
            <a:graphicFrameLocks noGrp="1"/>
          </p:cNvGraphicFramePr>
          <p:nvPr>
            <p:extLst>
              <p:ext uri="{D42A27DB-BD31-4B8C-83A1-F6EECF244321}">
                <p14:modId xmlns:p14="http://schemas.microsoft.com/office/powerpoint/2010/main" val="3012921424"/>
              </p:ext>
            </p:extLst>
          </p:nvPr>
        </p:nvGraphicFramePr>
        <p:xfrm>
          <a:off x="609600" y="1447799"/>
          <a:ext cx="11005375" cy="3960000"/>
        </p:xfrm>
        <a:graphic>
          <a:graphicData uri="http://schemas.openxmlformats.org/drawingml/2006/table">
            <a:tbl>
              <a:tblPr firstRow="1" bandRow="1">
                <a:tableStyleId>{2D5ABB26-0587-4C30-8999-92F81FD0307C}</a:tableStyleId>
              </a:tblPr>
              <a:tblGrid>
                <a:gridCol w="2201075">
                  <a:extLst>
                    <a:ext uri="{9D8B030D-6E8A-4147-A177-3AD203B41FA5}">
                      <a16:colId xmlns:a16="http://schemas.microsoft.com/office/drawing/2014/main" val="3742067167"/>
                    </a:ext>
                  </a:extLst>
                </a:gridCol>
                <a:gridCol w="2201075">
                  <a:extLst>
                    <a:ext uri="{9D8B030D-6E8A-4147-A177-3AD203B41FA5}">
                      <a16:colId xmlns:a16="http://schemas.microsoft.com/office/drawing/2014/main" val="2072776196"/>
                    </a:ext>
                  </a:extLst>
                </a:gridCol>
                <a:gridCol w="2201075">
                  <a:extLst>
                    <a:ext uri="{9D8B030D-6E8A-4147-A177-3AD203B41FA5}">
                      <a16:colId xmlns:a16="http://schemas.microsoft.com/office/drawing/2014/main" val="2124223064"/>
                    </a:ext>
                  </a:extLst>
                </a:gridCol>
                <a:gridCol w="2201075">
                  <a:extLst>
                    <a:ext uri="{9D8B030D-6E8A-4147-A177-3AD203B41FA5}">
                      <a16:colId xmlns:a16="http://schemas.microsoft.com/office/drawing/2014/main" val="2957738527"/>
                    </a:ext>
                  </a:extLst>
                </a:gridCol>
                <a:gridCol w="2201075">
                  <a:extLst>
                    <a:ext uri="{9D8B030D-6E8A-4147-A177-3AD203B41FA5}">
                      <a16:colId xmlns:a16="http://schemas.microsoft.com/office/drawing/2014/main" val="1056747433"/>
                    </a:ext>
                  </a:extLst>
                </a:gridCol>
              </a:tblGrid>
              <a:tr h="3960000">
                <a:tc>
                  <a:txBody>
                    <a:bodyPr/>
                    <a:lstStyle/>
                    <a:p>
                      <a:pPr algn="ctr" rtl="0" fontAlgn="ctr"/>
                      <a:r>
                        <a:rPr lang="en-CA" sz="1200" b="1" u="none" strike="noStrike" dirty="0">
                          <a:solidFill>
                            <a:schemeClr val="tx1">
                              <a:lumMod val="65000"/>
                              <a:lumOff val="35000"/>
                            </a:schemeClr>
                          </a:solidFill>
                          <a:effectLst/>
                          <a:latin typeface="Arial" panose="020B0604020202020204" pitchFamily="34" charset="0"/>
                          <a:cs typeface="Arial" panose="020B0604020202020204" pitchFamily="34" charset="0"/>
                        </a:rPr>
                        <a:t>Ease of finding way</a:t>
                      </a:r>
                    </a:p>
                  </a:txBody>
                  <a:tcPr marL="137160" marR="137160" marT="137160" marB="137160">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US" sz="1200" b="1" i="0" u="none" strike="noStrike">
                          <a:solidFill>
                            <a:schemeClr val="tx1">
                              <a:lumMod val="65000"/>
                              <a:lumOff val="35000"/>
                            </a:schemeClr>
                          </a:solidFill>
                          <a:effectLst/>
                          <a:latin typeface="Arial" panose="020B0604020202020204" pitchFamily="34" charset="0"/>
                          <a:cs typeface="Arial" panose="020B0604020202020204" pitchFamily="34" charset="0"/>
                        </a:rPr>
                        <a:t>Availability of flight information (gate and time)</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tc>
                  <a:txBody>
                    <a:bodyPr/>
                    <a:lstStyle/>
                    <a:p>
                      <a:pPr algn="ctr" rtl="0" fontAlgn="ctr"/>
                      <a:r>
                        <a:rPr lang="en-CA" sz="1200" b="1" i="0" u="none" strike="noStrike">
                          <a:solidFill>
                            <a:schemeClr val="tx1">
                              <a:lumMod val="65000"/>
                              <a:lumOff val="35000"/>
                            </a:schemeClr>
                          </a:solidFill>
                          <a:effectLst/>
                          <a:latin typeface="Arial" panose="020B0604020202020204" pitchFamily="34" charset="0"/>
                          <a:cs typeface="Arial" panose="020B0604020202020204" pitchFamily="34" charset="0"/>
                        </a:rPr>
                        <a:t>Walking distance inside terminal</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IN" sz="1200" b="1" i="0" u="none" strike="noStrike">
                          <a:solidFill>
                            <a:schemeClr val="tx1">
                              <a:lumMod val="65000"/>
                              <a:lumOff val="35000"/>
                            </a:schemeClr>
                          </a:solidFill>
                          <a:effectLst/>
                          <a:latin typeface="Arial" panose="020B0604020202020204" pitchFamily="34" charset="0"/>
                          <a:cs typeface="Arial" panose="020B0604020202020204" pitchFamily="34" charset="0"/>
                        </a:rPr>
                        <a:t>Ease of making connection with other flights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chemeClr val="tx1">
                              <a:lumMod val="65000"/>
                              <a:lumOff val="35000"/>
                            </a:schemeClr>
                          </a:solidFill>
                          <a:effectLst/>
                          <a:latin typeface="Arial" panose="020B0604020202020204" pitchFamily="34" charset="0"/>
                          <a:cs typeface="Arial" panose="020B0604020202020204" pitchFamily="34" charset="0"/>
                        </a:rPr>
                        <a:t>Courtesy and helpfulness of airport staff (information and maintenance staff)</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66089473"/>
                  </a:ext>
                </a:extLst>
              </a:tr>
            </a:tbl>
          </a:graphicData>
        </a:graphic>
      </p:graphicFrame>
      <p:sp>
        <p:nvSpPr>
          <p:cNvPr id="30" name="Text Placeholder 5">
            <a:extLst>
              <a:ext uri="{FF2B5EF4-FFF2-40B4-BE49-F238E27FC236}">
                <a16:creationId xmlns:a16="http://schemas.microsoft.com/office/drawing/2014/main" id="{2B6409B2-748D-A841-9DCC-E7595025C11F}"/>
              </a:ext>
            </a:extLst>
          </p:cNvPr>
          <p:cNvSpPr>
            <a:spLocks noGrp="1"/>
          </p:cNvSpPr>
          <p:nvPr>
            <p:ph type="body" sz="quarter" idx="10"/>
          </p:nvPr>
        </p:nvSpPr>
        <p:spPr>
          <a:xfrm>
            <a:off x="1082382" y="410821"/>
            <a:ext cx="9237251" cy="457680"/>
          </a:xfrm>
        </p:spPr>
        <p:txBody>
          <a:bodyPr>
            <a:normAutofit/>
          </a:bodyPr>
          <a:lstStyle/>
          <a:p>
            <a:r>
              <a:rPr lang="en-CA" dirty="0"/>
              <a:t>Throughout the Airport (1/2)</a:t>
            </a:r>
          </a:p>
        </p:txBody>
      </p:sp>
      <p:sp>
        <p:nvSpPr>
          <p:cNvPr id="38" name="Oval 37">
            <a:extLst>
              <a:ext uri="{FF2B5EF4-FFF2-40B4-BE49-F238E27FC236}">
                <a16:creationId xmlns:a16="http://schemas.microsoft.com/office/drawing/2014/main" id="{B89D2158-7262-E549-9547-A29D3B68719C}"/>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pic>
        <p:nvPicPr>
          <p:cNvPr id="39" name="Graphic 38" descr="Signpost outline">
            <a:extLst>
              <a:ext uri="{FF2B5EF4-FFF2-40B4-BE49-F238E27FC236}">
                <a16:creationId xmlns:a16="http://schemas.microsoft.com/office/drawing/2014/main" id="{699E1EF6-C0F2-3B48-B7EB-6CA20781CC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382" y="267266"/>
            <a:ext cx="772210" cy="772210"/>
          </a:xfrm>
          <a:prstGeom prst="rect">
            <a:avLst/>
          </a:prstGeom>
        </p:spPr>
      </p:pic>
      <p:sp>
        <p:nvSpPr>
          <p:cNvPr id="37" name="TextBox 36">
            <a:extLst>
              <a:ext uri="{FF2B5EF4-FFF2-40B4-BE49-F238E27FC236}">
                <a16:creationId xmlns:a16="http://schemas.microsoft.com/office/drawing/2014/main" id="{AFFA66F8-7B15-41F2-8D00-AD0051A931B7}"/>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graphicFrame>
        <p:nvGraphicFramePr>
          <p:cNvPr id="31" name="Chart 3">
            <a:extLst>
              <a:ext uri="{FF2B5EF4-FFF2-40B4-BE49-F238E27FC236}">
                <a16:creationId xmlns:a16="http://schemas.microsoft.com/office/drawing/2014/main" id="{0F8EB4AF-73CC-4ECD-A717-A58E702055FF}"/>
              </a:ext>
            </a:extLst>
          </p:cNvPr>
          <p:cNvGraphicFramePr/>
          <p:nvPr>
            <p:extLst>
              <p:ext uri="{D42A27DB-BD31-4B8C-83A1-F6EECF244321}">
                <p14:modId xmlns:p14="http://schemas.microsoft.com/office/powerpoint/2010/main" val="1120266116"/>
              </p:ext>
            </p:extLst>
          </p:nvPr>
        </p:nvGraphicFramePr>
        <p:xfrm>
          <a:off x="5214942" y="1901337"/>
          <a:ext cx="1794689"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Chart 4">
            <a:extLst>
              <a:ext uri="{FF2B5EF4-FFF2-40B4-BE49-F238E27FC236}">
                <a16:creationId xmlns:a16="http://schemas.microsoft.com/office/drawing/2014/main" id="{17C067A6-ED8B-4BE7-B7A9-D98BF41A0FCC}"/>
              </a:ext>
            </a:extLst>
          </p:cNvPr>
          <p:cNvGraphicFramePr/>
          <p:nvPr>
            <p:extLst>
              <p:ext uri="{D42A27DB-BD31-4B8C-83A1-F6EECF244321}">
                <p14:modId xmlns:p14="http://schemas.microsoft.com/office/powerpoint/2010/main" val="1783684551"/>
              </p:ext>
            </p:extLst>
          </p:nvPr>
        </p:nvGraphicFramePr>
        <p:xfrm>
          <a:off x="7424155" y="1901337"/>
          <a:ext cx="1794689" cy="35591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Chart 5">
            <a:extLst>
              <a:ext uri="{FF2B5EF4-FFF2-40B4-BE49-F238E27FC236}">
                <a16:creationId xmlns:a16="http://schemas.microsoft.com/office/drawing/2014/main" id="{A540E37B-6F73-4559-810F-DCE1E09869EA}"/>
              </a:ext>
            </a:extLst>
          </p:cNvPr>
          <p:cNvGraphicFramePr/>
          <p:nvPr>
            <p:extLst>
              <p:ext uri="{D42A27DB-BD31-4B8C-83A1-F6EECF244321}">
                <p14:modId xmlns:p14="http://schemas.microsoft.com/office/powerpoint/2010/main" val="1968476065"/>
              </p:ext>
            </p:extLst>
          </p:nvPr>
        </p:nvGraphicFramePr>
        <p:xfrm>
          <a:off x="9633368" y="1901337"/>
          <a:ext cx="1794689" cy="3559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Chart 1">
            <a:extLst>
              <a:ext uri="{FF2B5EF4-FFF2-40B4-BE49-F238E27FC236}">
                <a16:creationId xmlns:a16="http://schemas.microsoft.com/office/drawing/2014/main" id="{57C6C878-B4FE-41C3-B848-A003981C2B58}"/>
              </a:ext>
            </a:extLst>
          </p:cNvPr>
          <p:cNvGraphicFramePr/>
          <p:nvPr>
            <p:extLst>
              <p:ext uri="{D42A27DB-BD31-4B8C-83A1-F6EECF244321}">
                <p14:modId xmlns:p14="http://schemas.microsoft.com/office/powerpoint/2010/main" val="2022989469"/>
              </p:ext>
            </p:extLst>
          </p:nvPr>
        </p:nvGraphicFramePr>
        <p:xfrm>
          <a:off x="768192" y="1901337"/>
          <a:ext cx="1794689" cy="355916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3" name="Chart 2">
            <a:extLst>
              <a:ext uri="{FF2B5EF4-FFF2-40B4-BE49-F238E27FC236}">
                <a16:creationId xmlns:a16="http://schemas.microsoft.com/office/drawing/2014/main" id="{41375AB5-8732-46F9-9BEF-5B82E0E5270A}"/>
              </a:ext>
            </a:extLst>
          </p:cNvPr>
          <p:cNvGraphicFramePr/>
          <p:nvPr>
            <p:extLst>
              <p:ext uri="{D42A27DB-BD31-4B8C-83A1-F6EECF244321}">
                <p14:modId xmlns:p14="http://schemas.microsoft.com/office/powerpoint/2010/main" val="1425515105"/>
              </p:ext>
            </p:extLst>
          </p:nvPr>
        </p:nvGraphicFramePr>
        <p:xfrm>
          <a:off x="2977404" y="1901337"/>
          <a:ext cx="1794689" cy="3559161"/>
        </p:xfrm>
        <a:graphic>
          <a:graphicData uri="http://schemas.openxmlformats.org/drawingml/2006/chart">
            <c:chart xmlns:c="http://schemas.openxmlformats.org/drawingml/2006/chart" xmlns:r="http://schemas.openxmlformats.org/officeDocument/2006/relationships" r:id="rId9"/>
          </a:graphicData>
        </a:graphic>
      </p:graphicFrame>
      <p:sp>
        <p:nvSpPr>
          <p:cNvPr id="3" name="Slide Number Placeholder 2">
            <a:extLst>
              <a:ext uri="{FF2B5EF4-FFF2-40B4-BE49-F238E27FC236}">
                <a16:creationId xmlns:a16="http://schemas.microsoft.com/office/drawing/2014/main" id="{6A8FD442-2759-CFF8-4123-CF1919B1E5B4}"/>
              </a:ext>
            </a:extLst>
          </p:cNvPr>
          <p:cNvSpPr>
            <a:spLocks noGrp="1"/>
          </p:cNvSpPr>
          <p:nvPr>
            <p:ph type="sldNum" sz="quarter" idx="4294967295"/>
          </p:nvPr>
        </p:nvSpPr>
        <p:spPr>
          <a:xfrm>
            <a:off x="8829633" y="6546961"/>
            <a:ext cx="3007691" cy="311039"/>
          </a:xfrm>
          <a:prstGeom prst="rect">
            <a:avLst/>
          </a:prstGeom>
        </p:spPr>
        <p:txBody>
          <a:bodyPr/>
          <a:lstStyle/>
          <a:p>
            <a:fld id="{13DAD56E-802A-2646-A8DB-6610A51D0FC3}" type="slidenum">
              <a:rPr lang="en-IN" sz="1200" smtClean="0"/>
              <a:pPr/>
              <a:t>28</a:t>
            </a:fld>
            <a:endParaRPr lang="en-IN" sz="1200" dirty="0"/>
          </a:p>
        </p:txBody>
      </p:sp>
      <p:grpSp>
        <p:nvGrpSpPr>
          <p:cNvPr id="5" name="Group 4">
            <a:extLst>
              <a:ext uri="{FF2B5EF4-FFF2-40B4-BE49-F238E27FC236}">
                <a16:creationId xmlns:a16="http://schemas.microsoft.com/office/drawing/2014/main" id="{D2698B8D-0E45-A451-60F0-E2E345555982}"/>
              </a:ext>
            </a:extLst>
          </p:cNvPr>
          <p:cNvGrpSpPr/>
          <p:nvPr/>
        </p:nvGrpSpPr>
        <p:grpSpPr>
          <a:xfrm>
            <a:off x="3720434" y="5583990"/>
            <a:ext cx="5276348" cy="283627"/>
            <a:chOff x="3720434" y="5583990"/>
            <a:chExt cx="5276348" cy="283627"/>
          </a:xfrm>
        </p:grpSpPr>
        <p:grpSp>
          <p:nvGrpSpPr>
            <p:cNvPr id="6" name="Group 5">
              <a:extLst>
                <a:ext uri="{FF2B5EF4-FFF2-40B4-BE49-F238E27FC236}">
                  <a16:creationId xmlns:a16="http://schemas.microsoft.com/office/drawing/2014/main" id="{2D31AC70-15D6-7B6B-DEE0-EC5AF58040F5}"/>
                </a:ext>
              </a:extLst>
            </p:cNvPr>
            <p:cNvGrpSpPr/>
            <p:nvPr/>
          </p:nvGrpSpPr>
          <p:grpSpPr>
            <a:xfrm>
              <a:off x="4667470" y="5665146"/>
              <a:ext cx="3036430" cy="113698"/>
              <a:chOff x="4680653" y="5682340"/>
              <a:chExt cx="2993396" cy="92053"/>
            </a:xfrm>
          </p:grpSpPr>
          <p:sp>
            <p:nvSpPr>
              <p:cNvPr id="15" name="Oval 2">
                <a:extLst>
                  <a:ext uri="{FF2B5EF4-FFF2-40B4-BE49-F238E27FC236}">
                    <a16:creationId xmlns:a16="http://schemas.microsoft.com/office/drawing/2014/main" id="{056F2CA1-349B-A6AB-F126-113FEC7A040B}"/>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6" name="Oval 3">
                <a:extLst>
                  <a:ext uri="{FF2B5EF4-FFF2-40B4-BE49-F238E27FC236}">
                    <a16:creationId xmlns:a16="http://schemas.microsoft.com/office/drawing/2014/main" id="{DF1EB3FB-61A7-EEF3-5FBD-43E2882D8D11}"/>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7" name="Oval 4">
                <a:extLst>
                  <a:ext uri="{FF2B5EF4-FFF2-40B4-BE49-F238E27FC236}">
                    <a16:creationId xmlns:a16="http://schemas.microsoft.com/office/drawing/2014/main" id="{1EB3FFA2-F090-EF45-5CF4-36B256E89984}"/>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8" name="Oval 5">
                <a:extLst>
                  <a:ext uri="{FF2B5EF4-FFF2-40B4-BE49-F238E27FC236}">
                    <a16:creationId xmlns:a16="http://schemas.microsoft.com/office/drawing/2014/main" id="{BB120C72-9005-1C97-310C-751C350774C5}"/>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grpSp>
        <p:grpSp>
          <p:nvGrpSpPr>
            <p:cNvPr id="7" name="Group 6">
              <a:extLst>
                <a:ext uri="{FF2B5EF4-FFF2-40B4-BE49-F238E27FC236}">
                  <a16:creationId xmlns:a16="http://schemas.microsoft.com/office/drawing/2014/main" id="{B1ED56FE-5702-FCA6-33E8-C1EF6EF894D6}"/>
                </a:ext>
              </a:extLst>
            </p:cNvPr>
            <p:cNvGrpSpPr/>
            <p:nvPr/>
          </p:nvGrpSpPr>
          <p:grpSpPr>
            <a:xfrm>
              <a:off x="3720434" y="5583990"/>
              <a:ext cx="5276348" cy="283627"/>
              <a:chOff x="3720434" y="5582597"/>
              <a:chExt cx="5276348" cy="249688"/>
            </a:xfrm>
          </p:grpSpPr>
          <p:sp>
            <p:nvSpPr>
              <p:cNvPr id="9" name="Oval 1">
                <a:extLst>
                  <a:ext uri="{FF2B5EF4-FFF2-40B4-BE49-F238E27FC236}">
                    <a16:creationId xmlns:a16="http://schemas.microsoft.com/office/drawing/2014/main" id="{AD432950-CDF9-54FE-C574-30094986B4E0}"/>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0" name="TextBox 1">
                <a:extLst>
                  <a:ext uri="{FF2B5EF4-FFF2-40B4-BE49-F238E27FC236}">
                    <a16:creationId xmlns:a16="http://schemas.microsoft.com/office/drawing/2014/main" id="{D1919B24-4DB4-A7E9-AE06-D57D8F37DF1B}"/>
                  </a:ext>
                </a:extLst>
              </p:cNvPr>
              <p:cNvSpPr txBox="1"/>
              <p:nvPr/>
            </p:nvSpPr>
            <p:spPr>
              <a:xfrm>
                <a:off x="3754405" y="5585601"/>
                <a:ext cx="1007610" cy="2438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2">
                <a:extLst>
                  <a:ext uri="{FF2B5EF4-FFF2-40B4-BE49-F238E27FC236}">
                    <a16:creationId xmlns:a16="http://schemas.microsoft.com/office/drawing/2014/main" id="{6FD1CB97-9583-CDDD-E8D2-AEE4798F1041}"/>
                  </a:ext>
                </a:extLst>
              </p:cNvPr>
              <p:cNvSpPr txBox="1"/>
              <p:nvPr/>
            </p:nvSpPr>
            <p:spPr>
              <a:xfrm>
                <a:off x="4716630" y="5588432"/>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Q2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B138E805-0685-972F-15F4-5B399EF4CEDD}"/>
                  </a:ext>
                </a:extLst>
              </p:cNvPr>
              <p:cNvSpPr txBox="1"/>
              <p:nvPr/>
            </p:nvSpPr>
            <p:spPr>
              <a:xfrm>
                <a:off x="5675406" y="5582597"/>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Q3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4">
                <a:extLst>
                  <a:ext uri="{FF2B5EF4-FFF2-40B4-BE49-F238E27FC236}">
                    <a16:creationId xmlns:a16="http://schemas.microsoft.com/office/drawing/2014/main" id="{D516E22C-AF03-6A6F-09A1-F704F85D073B}"/>
                  </a:ext>
                </a:extLst>
              </p:cNvPr>
              <p:cNvSpPr txBox="1"/>
              <p:nvPr/>
            </p:nvSpPr>
            <p:spPr>
              <a:xfrm>
                <a:off x="6667393" y="5588432"/>
                <a:ext cx="973981"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Q4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TextBox 5">
                <a:extLst>
                  <a:ext uri="{FF2B5EF4-FFF2-40B4-BE49-F238E27FC236}">
                    <a16:creationId xmlns:a16="http://schemas.microsoft.com/office/drawing/2014/main" id="{7EF2FF1B-AAA8-F2FF-0FB7-C481A8EE84D2}"/>
                  </a:ext>
                </a:extLst>
              </p:cNvPr>
              <p:cNvSpPr txBox="1"/>
              <p:nvPr/>
            </p:nvSpPr>
            <p:spPr>
              <a:xfrm>
                <a:off x="7808523" y="5582597"/>
                <a:ext cx="1188259"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FY2324</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20097710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31">
            <a:extLst>
              <a:ext uri="{FF2B5EF4-FFF2-40B4-BE49-F238E27FC236}">
                <a16:creationId xmlns:a16="http://schemas.microsoft.com/office/drawing/2014/main" id="{2B62E6BD-3893-4AF8-8DFA-75E019602F07}"/>
              </a:ext>
            </a:extLst>
          </p:cNvPr>
          <p:cNvGraphicFramePr>
            <a:graphicFrameLocks noGrp="1"/>
          </p:cNvGraphicFramePr>
          <p:nvPr>
            <p:extLst>
              <p:ext uri="{D42A27DB-BD31-4B8C-83A1-F6EECF244321}">
                <p14:modId xmlns:p14="http://schemas.microsoft.com/office/powerpoint/2010/main" val="2859187471"/>
              </p:ext>
            </p:extLst>
          </p:nvPr>
        </p:nvGraphicFramePr>
        <p:xfrm>
          <a:off x="609600" y="1447799"/>
          <a:ext cx="11005375" cy="3960000"/>
        </p:xfrm>
        <a:graphic>
          <a:graphicData uri="http://schemas.openxmlformats.org/drawingml/2006/table">
            <a:tbl>
              <a:tblPr firstRow="1" bandRow="1">
                <a:tableStyleId>{2D5ABB26-0587-4C30-8999-92F81FD0307C}</a:tableStyleId>
              </a:tblPr>
              <a:tblGrid>
                <a:gridCol w="2201075">
                  <a:extLst>
                    <a:ext uri="{9D8B030D-6E8A-4147-A177-3AD203B41FA5}">
                      <a16:colId xmlns:a16="http://schemas.microsoft.com/office/drawing/2014/main" val="3742067167"/>
                    </a:ext>
                  </a:extLst>
                </a:gridCol>
                <a:gridCol w="2201075">
                  <a:extLst>
                    <a:ext uri="{9D8B030D-6E8A-4147-A177-3AD203B41FA5}">
                      <a16:colId xmlns:a16="http://schemas.microsoft.com/office/drawing/2014/main" val="2072776196"/>
                    </a:ext>
                  </a:extLst>
                </a:gridCol>
                <a:gridCol w="2201075">
                  <a:extLst>
                    <a:ext uri="{9D8B030D-6E8A-4147-A177-3AD203B41FA5}">
                      <a16:colId xmlns:a16="http://schemas.microsoft.com/office/drawing/2014/main" val="2124223064"/>
                    </a:ext>
                  </a:extLst>
                </a:gridCol>
                <a:gridCol w="2201075">
                  <a:extLst>
                    <a:ext uri="{9D8B030D-6E8A-4147-A177-3AD203B41FA5}">
                      <a16:colId xmlns:a16="http://schemas.microsoft.com/office/drawing/2014/main" val="2957738527"/>
                    </a:ext>
                  </a:extLst>
                </a:gridCol>
                <a:gridCol w="2201075">
                  <a:extLst>
                    <a:ext uri="{9D8B030D-6E8A-4147-A177-3AD203B41FA5}">
                      <a16:colId xmlns:a16="http://schemas.microsoft.com/office/drawing/2014/main" val="1056747433"/>
                    </a:ext>
                  </a:extLst>
                </a:gridCol>
              </a:tblGrid>
              <a:tr h="3960000">
                <a:tc>
                  <a:txBody>
                    <a:bodyPr/>
                    <a:lstStyle/>
                    <a:p>
                      <a:pPr algn="ctr" rtl="0" fontAlgn="ctr"/>
                      <a:r>
                        <a:rPr lang="en-CA" sz="1200" b="1" i="0" u="none" strike="noStrike" dirty="0">
                          <a:solidFill>
                            <a:schemeClr val="tx1">
                              <a:lumMod val="65000"/>
                              <a:lumOff val="35000"/>
                            </a:schemeClr>
                          </a:solidFill>
                          <a:effectLst/>
                          <a:latin typeface="Arial" panose="020B0604020202020204" pitchFamily="34" charset="0"/>
                          <a:cs typeface="Arial" panose="020B0604020202020204" pitchFamily="34" charset="0"/>
                        </a:rPr>
                        <a:t>Wi-Fi service quality</a:t>
                      </a:r>
                    </a:p>
                  </a:txBody>
                  <a:tcPr marL="137160" marR="137160" marT="137160" marB="137160">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tc>
                  <a:txBody>
                    <a:bodyPr/>
                    <a:lstStyle/>
                    <a:p>
                      <a:pPr algn="ctr" rtl="0" fontAlgn="ctr"/>
                      <a:r>
                        <a:rPr lang="en-CA" sz="1200" b="1" i="0" u="none" strike="noStrike">
                          <a:solidFill>
                            <a:schemeClr val="tx1">
                              <a:lumMod val="65000"/>
                              <a:lumOff val="35000"/>
                            </a:schemeClr>
                          </a:solidFill>
                          <a:effectLst/>
                          <a:latin typeface="Arial" panose="020B0604020202020204" pitchFamily="34" charset="0"/>
                          <a:cs typeface="Arial" panose="020B0604020202020204" pitchFamily="34" charset="0"/>
                        </a:rPr>
                        <a:t>Availability of charging stations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tc>
                  <a:txBody>
                    <a:bodyPr/>
                    <a:lstStyle/>
                    <a:p>
                      <a:pPr algn="ctr" rtl="0" fontAlgn="ctr"/>
                      <a:r>
                        <a:rPr lang="en-CA" sz="1200" b="1" i="0" u="none" strike="noStrike">
                          <a:solidFill>
                            <a:schemeClr val="tx1">
                              <a:lumMod val="65000"/>
                              <a:lumOff val="35000"/>
                            </a:schemeClr>
                          </a:solidFill>
                          <a:effectLst/>
                          <a:latin typeface="Arial" panose="020B0604020202020204" pitchFamily="34" charset="0"/>
                          <a:cs typeface="Arial" panose="020B0604020202020204" pitchFamily="34" charset="0"/>
                        </a:rPr>
                        <a:t>Entertainment and leisure options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tc>
                  <a:txBody>
                    <a:bodyPr/>
                    <a:lstStyle/>
                    <a:p>
                      <a:pPr algn="ctr" rtl="0" fontAlgn="ctr"/>
                      <a:r>
                        <a:rPr lang="en-CA" sz="1200" b="1" i="0" u="none" strike="noStrike">
                          <a:solidFill>
                            <a:schemeClr val="tx1">
                              <a:lumMod val="65000"/>
                              <a:lumOff val="35000"/>
                            </a:schemeClr>
                          </a:solidFill>
                          <a:effectLst/>
                          <a:latin typeface="Arial" panose="020B0604020202020204" pitchFamily="34" charset="0"/>
                          <a:cs typeface="Arial" panose="020B0604020202020204" pitchFamily="34" charset="0"/>
                        </a:rPr>
                        <a:t>Availability of washrooms/toilets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tc>
                  <a:txBody>
                    <a:bodyPr/>
                    <a:lstStyle/>
                    <a:p>
                      <a:pPr algn="ctr" rtl="0" fontAlgn="ctr"/>
                      <a:r>
                        <a:rPr lang="en-CA" sz="1200" b="1" i="0" u="none" strike="noStrike" dirty="0">
                          <a:solidFill>
                            <a:schemeClr val="tx1">
                              <a:lumMod val="65000"/>
                              <a:lumOff val="35000"/>
                            </a:schemeClr>
                          </a:solidFill>
                          <a:effectLst/>
                          <a:latin typeface="Arial" panose="020B0604020202020204" pitchFamily="34" charset="0"/>
                          <a:cs typeface="Arial" panose="020B0604020202020204" pitchFamily="34" charset="0"/>
                        </a:rPr>
                        <a:t>Cleanliness of washrooms/toilets</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66089473"/>
                  </a:ext>
                </a:extLst>
              </a:tr>
            </a:tbl>
          </a:graphicData>
        </a:graphic>
      </p:graphicFrame>
      <p:sp>
        <p:nvSpPr>
          <p:cNvPr id="30" name="Text Placeholder 5">
            <a:extLst>
              <a:ext uri="{FF2B5EF4-FFF2-40B4-BE49-F238E27FC236}">
                <a16:creationId xmlns:a16="http://schemas.microsoft.com/office/drawing/2014/main" id="{2B6409B2-748D-A841-9DCC-E7595025C11F}"/>
              </a:ext>
            </a:extLst>
          </p:cNvPr>
          <p:cNvSpPr>
            <a:spLocks noGrp="1"/>
          </p:cNvSpPr>
          <p:nvPr>
            <p:ph type="body" sz="quarter" idx="10"/>
          </p:nvPr>
        </p:nvSpPr>
        <p:spPr>
          <a:xfrm>
            <a:off x="1082382" y="418293"/>
            <a:ext cx="9237251" cy="457680"/>
          </a:xfrm>
        </p:spPr>
        <p:txBody>
          <a:bodyPr>
            <a:normAutofit/>
          </a:bodyPr>
          <a:lstStyle/>
          <a:p>
            <a:r>
              <a:rPr lang="en-CA" dirty="0"/>
              <a:t>Throughout the Airport (2/2)</a:t>
            </a:r>
          </a:p>
        </p:txBody>
      </p:sp>
      <p:sp>
        <p:nvSpPr>
          <p:cNvPr id="38" name="Oval 37">
            <a:extLst>
              <a:ext uri="{FF2B5EF4-FFF2-40B4-BE49-F238E27FC236}">
                <a16:creationId xmlns:a16="http://schemas.microsoft.com/office/drawing/2014/main" id="{B89D2158-7262-E549-9547-A29D3B68719C}"/>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pic>
        <p:nvPicPr>
          <p:cNvPr id="39" name="Graphic 38" descr="Signpost outline">
            <a:extLst>
              <a:ext uri="{FF2B5EF4-FFF2-40B4-BE49-F238E27FC236}">
                <a16:creationId xmlns:a16="http://schemas.microsoft.com/office/drawing/2014/main" id="{699E1EF6-C0F2-3B48-B7EB-6CA20781CC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382" y="267266"/>
            <a:ext cx="772210" cy="772210"/>
          </a:xfrm>
          <a:prstGeom prst="rect">
            <a:avLst/>
          </a:prstGeom>
        </p:spPr>
      </p:pic>
      <p:sp>
        <p:nvSpPr>
          <p:cNvPr id="36" name="TextBox 35">
            <a:extLst>
              <a:ext uri="{FF2B5EF4-FFF2-40B4-BE49-F238E27FC236}">
                <a16:creationId xmlns:a16="http://schemas.microsoft.com/office/drawing/2014/main" id="{E820BC49-3EAF-466E-B569-80B5DF906AED}"/>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graphicFrame>
        <p:nvGraphicFramePr>
          <p:cNvPr id="31" name="Chart 1">
            <a:extLst>
              <a:ext uri="{FF2B5EF4-FFF2-40B4-BE49-F238E27FC236}">
                <a16:creationId xmlns:a16="http://schemas.microsoft.com/office/drawing/2014/main" id="{774D17C4-71A9-45F9-9061-9E5061EB83BF}"/>
              </a:ext>
            </a:extLst>
          </p:cNvPr>
          <p:cNvGraphicFramePr/>
          <p:nvPr>
            <p:extLst>
              <p:ext uri="{D42A27DB-BD31-4B8C-83A1-F6EECF244321}">
                <p14:modId xmlns:p14="http://schemas.microsoft.com/office/powerpoint/2010/main" val="736438279"/>
              </p:ext>
            </p:extLst>
          </p:nvPr>
        </p:nvGraphicFramePr>
        <p:xfrm>
          <a:off x="796519" y="1901337"/>
          <a:ext cx="1794689"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Chart 2">
            <a:extLst>
              <a:ext uri="{FF2B5EF4-FFF2-40B4-BE49-F238E27FC236}">
                <a16:creationId xmlns:a16="http://schemas.microsoft.com/office/drawing/2014/main" id="{B145F2BC-E327-4C8B-9665-C57E4A16E038}"/>
              </a:ext>
            </a:extLst>
          </p:cNvPr>
          <p:cNvGraphicFramePr/>
          <p:nvPr>
            <p:extLst>
              <p:ext uri="{D42A27DB-BD31-4B8C-83A1-F6EECF244321}">
                <p14:modId xmlns:p14="http://schemas.microsoft.com/office/powerpoint/2010/main" val="1106753425"/>
              </p:ext>
            </p:extLst>
          </p:nvPr>
        </p:nvGraphicFramePr>
        <p:xfrm>
          <a:off x="3005731" y="1901337"/>
          <a:ext cx="1794689" cy="35591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Chart 3">
            <a:extLst>
              <a:ext uri="{FF2B5EF4-FFF2-40B4-BE49-F238E27FC236}">
                <a16:creationId xmlns:a16="http://schemas.microsoft.com/office/drawing/2014/main" id="{0F30BE86-E0F6-4FCC-8ABA-7CCEBB65A075}"/>
              </a:ext>
            </a:extLst>
          </p:cNvPr>
          <p:cNvGraphicFramePr/>
          <p:nvPr>
            <p:extLst>
              <p:ext uri="{D42A27DB-BD31-4B8C-83A1-F6EECF244321}">
                <p14:modId xmlns:p14="http://schemas.microsoft.com/office/powerpoint/2010/main" val="381747092"/>
              </p:ext>
            </p:extLst>
          </p:nvPr>
        </p:nvGraphicFramePr>
        <p:xfrm>
          <a:off x="5214943" y="1901337"/>
          <a:ext cx="1794689" cy="3559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Chart 4">
            <a:extLst>
              <a:ext uri="{FF2B5EF4-FFF2-40B4-BE49-F238E27FC236}">
                <a16:creationId xmlns:a16="http://schemas.microsoft.com/office/drawing/2014/main" id="{B4084B1E-53C3-4448-AB55-990F248760C9}"/>
              </a:ext>
            </a:extLst>
          </p:cNvPr>
          <p:cNvGraphicFramePr/>
          <p:nvPr>
            <p:extLst>
              <p:ext uri="{D42A27DB-BD31-4B8C-83A1-F6EECF244321}">
                <p14:modId xmlns:p14="http://schemas.microsoft.com/office/powerpoint/2010/main" val="1987937388"/>
              </p:ext>
            </p:extLst>
          </p:nvPr>
        </p:nvGraphicFramePr>
        <p:xfrm>
          <a:off x="7424155" y="1901337"/>
          <a:ext cx="1794689" cy="355916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3" name="Chart 5">
            <a:extLst>
              <a:ext uri="{FF2B5EF4-FFF2-40B4-BE49-F238E27FC236}">
                <a16:creationId xmlns:a16="http://schemas.microsoft.com/office/drawing/2014/main" id="{98D7A2B1-CC5C-42BB-AEC4-A8FA8F8CE699}"/>
              </a:ext>
            </a:extLst>
          </p:cNvPr>
          <p:cNvGraphicFramePr/>
          <p:nvPr>
            <p:extLst>
              <p:ext uri="{D42A27DB-BD31-4B8C-83A1-F6EECF244321}">
                <p14:modId xmlns:p14="http://schemas.microsoft.com/office/powerpoint/2010/main" val="177338596"/>
              </p:ext>
            </p:extLst>
          </p:nvPr>
        </p:nvGraphicFramePr>
        <p:xfrm>
          <a:off x="9633368" y="1901337"/>
          <a:ext cx="1794689" cy="3559161"/>
        </p:xfrm>
        <a:graphic>
          <a:graphicData uri="http://schemas.openxmlformats.org/drawingml/2006/chart">
            <c:chart xmlns:c="http://schemas.openxmlformats.org/drawingml/2006/chart" xmlns:r="http://schemas.openxmlformats.org/officeDocument/2006/relationships" r:id="rId9"/>
          </a:graphicData>
        </a:graphic>
      </p:graphicFrame>
      <p:sp>
        <p:nvSpPr>
          <p:cNvPr id="3" name="Slide Number Placeholder 2">
            <a:extLst>
              <a:ext uri="{FF2B5EF4-FFF2-40B4-BE49-F238E27FC236}">
                <a16:creationId xmlns:a16="http://schemas.microsoft.com/office/drawing/2014/main" id="{DCD717B0-77E4-8A8E-46A7-9F8AA3A5A08E}"/>
              </a:ext>
            </a:extLst>
          </p:cNvPr>
          <p:cNvSpPr>
            <a:spLocks noGrp="1"/>
          </p:cNvSpPr>
          <p:nvPr>
            <p:ph type="sldNum" sz="quarter" idx="4294967295"/>
          </p:nvPr>
        </p:nvSpPr>
        <p:spPr>
          <a:xfrm>
            <a:off x="8829633" y="6546961"/>
            <a:ext cx="3007691" cy="311039"/>
          </a:xfrm>
          <a:prstGeom prst="rect">
            <a:avLst/>
          </a:prstGeom>
        </p:spPr>
        <p:txBody>
          <a:bodyPr/>
          <a:lstStyle/>
          <a:p>
            <a:fld id="{13DAD56E-802A-2646-A8DB-6610A51D0FC3}" type="slidenum">
              <a:rPr lang="en-IN" sz="1200" smtClean="0"/>
              <a:pPr/>
              <a:t>29</a:t>
            </a:fld>
            <a:endParaRPr lang="en-IN" sz="1200"/>
          </a:p>
        </p:txBody>
      </p:sp>
      <p:grpSp>
        <p:nvGrpSpPr>
          <p:cNvPr id="11" name="Group 10">
            <a:extLst>
              <a:ext uri="{FF2B5EF4-FFF2-40B4-BE49-F238E27FC236}">
                <a16:creationId xmlns:a16="http://schemas.microsoft.com/office/drawing/2014/main" id="{5A5483B9-7399-C1EF-FD60-261D1B6AF857}"/>
              </a:ext>
            </a:extLst>
          </p:cNvPr>
          <p:cNvGrpSpPr/>
          <p:nvPr/>
        </p:nvGrpSpPr>
        <p:grpSpPr>
          <a:xfrm>
            <a:off x="3720434" y="5583990"/>
            <a:ext cx="5276348" cy="283627"/>
            <a:chOff x="3720434" y="5583990"/>
            <a:chExt cx="5276348" cy="283627"/>
          </a:xfrm>
        </p:grpSpPr>
        <p:grpSp>
          <p:nvGrpSpPr>
            <p:cNvPr id="12" name="Group 11">
              <a:extLst>
                <a:ext uri="{FF2B5EF4-FFF2-40B4-BE49-F238E27FC236}">
                  <a16:creationId xmlns:a16="http://schemas.microsoft.com/office/drawing/2014/main" id="{E6A6E728-2AAB-0968-D736-AD879A6B8246}"/>
                </a:ext>
              </a:extLst>
            </p:cNvPr>
            <p:cNvGrpSpPr/>
            <p:nvPr/>
          </p:nvGrpSpPr>
          <p:grpSpPr>
            <a:xfrm>
              <a:off x="4667470" y="5665146"/>
              <a:ext cx="3036430" cy="113698"/>
              <a:chOff x="4680653" y="5682340"/>
              <a:chExt cx="2993396" cy="92053"/>
            </a:xfrm>
          </p:grpSpPr>
          <p:sp>
            <p:nvSpPr>
              <p:cNvPr id="20" name="Oval 2">
                <a:extLst>
                  <a:ext uri="{FF2B5EF4-FFF2-40B4-BE49-F238E27FC236}">
                    <a16:creationId xmlns:a16="http://schemas.microsoft.com/office/drawing/2014/main" id="{8217DE45-70FC-7860-D07C-72B84002DB97}"/>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21" name="Oval 3">
                <a:extLst>
                  <a:ext uri="{FF2B5EF4-FFF2-40B4-BE49-F238E27FC236}">
                    <a16:creationId xmlns:a16="http://schemas.microsoft.com/office/drawing/2014/main" id="{ECFACB41-99FB-AEA3-375A-B13B9CDCDE33}"/>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22" name="Oval 4">
                <a:extLst>
                  <a:ext uri="{FF2B5EF4-FFF2-40B4-BE49-F238E27FC236}">
                    <a16:creationId xmlns:a16="http://schemas.microsoft.com/office/drawing/2014/main" id="{F23E70DA-FC66-ED62-8AB8-3AB25971AF4E}"/>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23" name="Oval 5">
                <a:extLst>
                  <a:ext uri="{FF2B5EF4-FFF2-40B4-BE49-F238E27FC236}">
                    <a16:creationId xmlns:a16="http://schemas.microsoft.com/office/drawing/2014/main" id="{025342EB-C7B0-8D78-71BA-EC1B095258A9}"/>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grpSp>
        <p:grpSp>
          <p:nvGrpSpPr>
            <p:cNvPr id="13" name="Group 12">
              <a:extLst>
                <a:ext uri="{FF2B5EF4-FFF2-40B4-BE49-F238E27FC236}">
                  <a16:creationId xmlns:a16="http://schemas.microsoft.com/office/drawing/2014/main" id="{85F5D863-E3F7-F0D4-A6A0-338667C2A4B6}"/>
                </a:ext>
              </a:extLst>
            </p:cNvPr>
            <p:cNvGrpSpPr/>
            <p:nvPr/>
          </p:nvGrpSpPr>
          <p:grpSpPr>
            <a:xfrm>
              <a:off x="3720434" y="5583990"/>
              <a:ext cx="5276348" cy="283627"/>
              <a:chOff x="3720434" y="5582597"/>
              <a:chExt cx="5276348" cy="249688"/>
            </a:xfrm>
          </p:grpSpPr>
          <p:sp>
            <p:nvSpPr>
              <p:cNvPr id="14" name="Oval 1">
                <a:extLst>
                  <a:ext uri="{FF2B5EF4-FFF2-40B4-BE49-F238E27FC236}">
                    <a16:creationId xmlns:a16="http://schemas.microsoft.com/office/drawing/2014/main" id="{5F57A942-8978-66FF-473C-A3C5CAF8F1C1}"/>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15" name="TextBox 1">
                <a:extLst>
                  <a:ext uri="{FF2B5EF4-FFF2-40B4-BE49-F238E27FC236}">
                    <a16:creationId xmlns:a16="http://schemas.microsoft.com/office/drawing/2014/main" id="{D0F5E71D-8289-393B-438E-3D38EFE2111A}"/>
                  </a:ext>
                </a:extLst>
              </p:cNvPr>
              <p:cNvSpPr txBox="1"/>
              <p:nvPr/>
            </p:nvSpPr>
            <p:spPr>
              <a:xfrm>
                <a:off x="3754405" y="5585601"/>
                <a:ext cx="1007610" cy="2438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TextBox 2">
                <a:extLst>
                  <a:ext uri="{FF2B5EF4-FFF2-40B4-BE49-F238E27FC236}">
                    <a16:creationId xmlns:a16="http://schemas.microsoft.com/office/drawing/2014/main" id="{8ECD4234-E120-F708-9474-C04038220B7B}"/>
                  </a:ext>
                </a:extLst>
              </p:cNvPr>
              <p:cNvSpPr txBox="1"/>
              <p:nvPr/>
            </p:nvSpPr>
            <p:spPr>
              <a:xfrm>
                <a:off x="4716630" y="5588432"/>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Q2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TextBox 3">
                <a:extLst>
                  <a:ext uri="{FF2B5EF4-FFF2-40B4-BE49-F238E27FC236}">
                    <a16:creationId xmlns:a16="http://schemas.microsoft.com/office/drawing/2014/main" id="{D82C8BC6-B60C-210C-3924-0E83A3D08128}"/>
                  </a:ext>
                </a:extLst>
              </p:cNvPr>
              <p:cNvSpPr txBox="1"/>
              <p:nvPr/>
            </p:nvSpPr>
            <p:spPr>
              <a:xfrm>
                <a:off x="5675406" y="5582597"/>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Q3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TextBox 4">
                <a:extLst>
                  <a:ext uri="{FF2B5EF4-FFF2-40B4-BE49-F238E27FC236}">
                    <a16:creationId xmlns:a16="http://schemas.microsoft.com/office/drawing/2014/main" id="{1D4E5820-A697-4AE6-AD63-F8F8217BB488}"/>
                  </a:ext>
                </a:extLst>
              </p:cNvPr>
              <p:cNvSpPr txBox="1"/>
              <p:nvPr/>
            </p:nvSpPr>
            <p:spPr>
              <a:xfrm>
                <a:off x="6667393" y="5588432"/>
                <a:ext cx="973981"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Q4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9" name="TextBox 5">
                <a:extLst>
                  <a:ext uri="{FF2B5EF4-FFF2-40B4-BE49-F238E27FC236}">
                    <a16:creationId xmlns:a16="http://schemas.microsoft.com/office/drawing/2014/main" id="{4D52D672-3DA8-B4C3-6B57-81B0FA8A5978}"/>
                  </a:ext>
                </a:extLst>
              </p:cNvPr>
              <p:cNvSpPr txBox="1"/>
              <p:nvPr/>
            </p:nvSpPr>
            <p:spPr>
              <a:xfrm>
                <a:off x="7808523" y="5582597"/>
                <a:ext cx="1188259"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FY2324</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232410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4DB8-7435-431C-9FEE-64934FC5E019}"/>
              </a:ext>
            </a:extLst>
          </p:cNvPr>
          <p:cNvSpPr>
            <a:spLocks noGrp="1"/>
          </p:cNvSpPr>
          <p:nvPr>
            <p:ph type="title"/>
          </p:nvPr>
        </p:nvSpPr>
        <p:spPr/>
        <p:txBody>
          <a:bodyPr>
            <a:normAutofit/>
          </a:bodyPr>
          <a:lstStyle/>
          <a:p>
            <a:r>
              <a:rPr lang="en-CA" b="1" dirty="0"/>
              <a:t>Methodology</a:t>
            </a:r>
            <a:endParaRPr lang="en-CA" b="0" dirty="0"/>
          </a:p>
        </p:txBody>
      </p:sp>
      <p:sp>
        <p:nvSpPr>
          <p:cNvPr id="3" name="Subtitle 2">
            <a:extLst>
              <a:ext uri="{FF2B5EF4-FFF2-40B4-BE49-F238E27FC236}">
                <a16:creationId xmlns:a16="http://schemas.microsoft.com/office/drawing/2014/main" id="{A02559F9-E259-4EAB-896F-66B387A648C6}"/>
              </a:ext>
            </a:extLst>
          </p:cNvPr>
          <p:cNvSpPr>
            <a:spLocks noGrp="1"/>
          </p:cNvSpPr>
          <p:nvPr>
            <p:ph type="subTitle" idx="1"/>
          </p:nvPr>
        </p:nvSpPr>
        <p:spPr>
          <a:xfrm>
            <a:off x="536497" y="1265040"/>
            <a:ext cx="11300827" cy="4810548"/>
          </a:xfrm>
        </p:spPr>
        <p:txBody>
          <a:bodyPr/>
          <a:lstStyle/>
          <a:p>
            <a:pPr marL="0" indent="0" algn="just">
              <a:buNone/>
            </a:pPr>
            <a:r>
              <a:rPr lang="en-CA" dirty="0">
                <a:solidFill>
                  <a:schemeClr val="tx1">
                    <a:lumMod val="85000"/>
                    <a:lumOff val="15000"/>
                  </a:schemeClr>
                </a:solidFill>
              </a:rPr>
              <a:t>ACI ASQ Departures is a benchmarking programme measuring passengers’ experience while they are at the airport.</a:t>
            </a:r>
          </a:p>
          <a:p>
            <a:pPr marL="0" indent="0" algn="just">
              <a:buNone/>
            </a:pPr>
            <a:endParaRPr lang="en-CA" dirty="0">
              <a:solidFill>
                <a:schemeClr val="tx1">
                  <a:lumMod val="85000"/>
                  <a:lumOff val="15000"/>
                </a:schemeClr>
              </a:solidFill>
            </a:endParaRPr>
          </a:p>
          <a:p>
            <a:pPr marL="0" indent="0" algn="just">
              <a:buNone/>
            </a:pPr>
            <a:endParaRPr lang="en-CA" dirty="0">
              <a:solidFill>
                <a:schemeClr val="tx1">
                  <a:lumMod val="85000"/>
                  <a:lumOff val="15000"/>
                </a:schemeClr>
              </a:solidFill>
            </a:endParaRPr>
          </a:p>
          <a:p>
            <a:pPr marL="0" indent="0" algn="just">
              <a:buNone/>
            </a:pPr>
            <a:endParaRPr lang="en-CA" dirty="0">
              <a:solidFill>
                <a:schemeClr val="tx1">
                  <a:lumMod val="85000"/>
                  <a:lumOff val="15000"/>
                </a:schemeClr>
              </a:solidFill>
            </a:endParaRPr>
          </a:p>
          <a:p>
            <a:pPr marL="0" indent="0" algn="just">
              <a:buNone/>
            </a:pPr>
            <a:endParaRPr lang="en-CA" dirty="0">
              <a:solidFill>
                <a:schemeClr val="tx1">
                  <a:lumMod val="85000"/>
                  <a:lumOff val="15000"/>
                </a:schemeClr>
              </a:solidFill>
            </a:endParaRPr>
          </a:p>
          <a:p>
            <a:pPr marL="0" indent="0" algn="just">
              <a:buNone/>
            </a:pPr>
            <a:endParaRPr lang="en-CA" dirty="0">
              <a:solidFill>
                <a:schemeClr val="tx1">
                  <a:lumMod val="85000"/>
                  <a:lumOff val="15000"/>
                </a:schemeClr>
              </a:solidFill>
            </a:endParaRPr>
          </a:p>
          <a:p>
            <a:pPr marL="0" indent="0" algn="just">
              <a:buNone/>
            </a:pPr>
            <a:endParaRPr lang="en-CA" dirty="0">
              <a:solidFill>
                <a:schemeClr val="tx1">
                  <a:lumMod val="85000"/>
                  <a:lumOff val="15000"/>
                </a:schemeClr>
              </a:solidFill>
            </a:endParaRPr>
          </a:p>
          <a:p>
            <a:pPr marL="0" indent="0" algn="just">
              <a:buNone/>
            </a:pPr>
            <a:endParaRPr lang="en-CA" sz="1200" dirty="0">
              <a:solidFill>
                <a:schemeClr val="tx1">
                  <a:lumMod val="85000"/>
                  <a:lumOff val="15000"/>
                </a:schemeClr>
              </a:solidFill>
            </a:endParaRPr>
          </a:p>
          <a:p>
            <a:pPr marL="0" indent="0" algn="just">
              <a:spcAft>
                <a:spcPts val="600"/>
              </a:spcAft>
              <a:buNone/>
            </a:pPr>
            <a:r>
              <a:rPr lang="en-US" dirty="0">
                <a:solidFill>
                  <a:schemeClr val="tx1">
                    <a:lumMod val="85000"/>
                    <a:lumOff val="15000"/>
                  </a:schemeClr>
                </a:solidFill>
              </a:rPr>
              <a:t>The ASQ Survey’s main objective is to provide the participating airports with the research tools and consumer insights to better understand passengers’ views with respect to the overall journey at the airport:</a:t>
            </a:r>
          </a:p>
          <a:p>
            <a:pPr marL="280988" indent="-280988" algn="just">
              <a:spcAft>
                <a:spcPts val="600"/>
              </a:spcAft>
              <a:buFont typeface="Wingdings 2" panose="05020102010507070707" pitchFamily="18" charset="2"/>
              <a:buChar char=""/>
            </a:pPr>
            <a:r>
              <a:rPr lang="en-US" dirty="0">
                <a:solidFill>
                  <a:schemeClr val="tx1">
                    <a:lumMod val="85000"/>
                    <a:lumOff val="15000"/>
                  </a:schemeClr>
                </a:solidFill>
              </a:rPr>
              <a:t>How passengers rate an airport’s services</a:t>
            </a:r>
          </a:p>
          <a:p>
            <a:pPr marL="280988" indent="-280988" algn="just">
              <a:spcAft>
                <a:spcPts val="600"/>
              </a:spcAft>
              <a:buFont typeface="Wingdings 2" panose="05020102010507070707" pitchFamily="18" charset="2"/>
              <a:buChar char=""/>
            </a:pPr>
            <a:r>
              <a:rPr lang="en-US" dirty="0">
                <a:solidFill>
                  <a:schemeClr val="tx1">
                    <a:lumMod val="85000"/>
                    <a:lumOff val="15000"/>
                  </a:schemeClr>
                </a:solidFill>
              </a:rPr>
              <a:t>How an airport compares to others around the world by traffic type, size, region, etc.</a:t>
            </a:r>
          </a:p>
          <a:p>
            <a:pPr marL="280988" indent="-280988" algn="just">
              <a:spcAft>
                <a:spcPts val="600"/>
              </a:spcAft>
              <a:buFont typeface="Wingdings 2" panose="05020102010507070707" pitchFamily="18" charset="2"/>
              <a:buChar char=""/>
            </a:pPr>
            <a:r>
              <a:rPr lang="en-US" dirty="0">
                <a:solidFill>
                  <a:schemeClr val="tx1">
                    <a:lumMod val="85000"/>
                    <a:lumOff val="15000"/>
                  </a:schemeClr>
                </a:solidFill>
              </a:rPr>
              <a:t>Which aspects are of particular importance for a specific airport</a:t>
            </a:r>
          </a:p>
          <a:p>
            <a:pPr marL="280988" indent="-280988" algn="just">
              <a:spcAft>
                <a:spcPts val="600"/>
              </a:spcAft>
              <a:buFont typeface="Wingdings 2" panose="05020102010507070707" pitchFamily="18" charset="2"/>
              <a:buChar char=""/>
            </a:pPr>
            <a:r>
              <a:rPr lang="en-US" dirty="0">
                <a:solidFill>
                  <a:schemeClr val="tx1">
                    <a:lumMod val="85000"/>
                    <a:lumOff val="15000"/>
                  </a:schemeClr>
                </a:solidFill>
              </a:rPr>
              <a:t>How does the satisfaction impact passengers’ emotional state and experience</a:t>
            </a:r>
          </a:p>
          <a:p>
            <a:pPr marL="280988" indent="-280988" algn="just">
              <a:buFont typeface="Wingdings 2" panose="05020102010507070707" pitchFamily="18" charset="2"/>
              <a:buChar char=""/>
            </a:pPr>
            <a:r>
              <a:rPr lang="en-US" dirty="0">
                <a:solidFill>
                  <a:schemeClr val="tx1">
                    <a:lumMod val="85000"/>
                    <a:lumOff val="15000"/>
                  </a:schemeClr>
                </a:solidFill>
              </a:rPr>
              <a:t>How passengers’ perceptions and priorities are evolving over time</a:t>
            </a:r>
          </a:p>
        </p:txBody>
      </p:sp>
      <p:sp>
        <p:nvSpPr>
          <p:cNvPr id="6" name="Rectangle 5">
            <a:extLst>
              <a:ext uri="{FF2B5EF4-FFF2-40B4-BE49-F238E27FC236}">
                <a16:creationId xmlns:a16="http://schemas.microsoft.com/office/drawing/2014/main" id="{78689879-5536-45D9-91D1-66B8489FD057}"/>
              </a:ext>
            </a:extLst>
          </p:cNvPr>
          <p:cNvSpPr/>
          <p:nvPr/>
        </p:nvSpPr>
        <p:spPr>
          <a:xfrm>
            <a:off x="619125" y="1839309"/>
            <a:ext cx="10987246" cy="1456550"/>
          </a:xfrm>
          <a:prstGeom prst="rect">
            <a:avLst/>
          </a:prstGeom>
          <a:solidFill>
            <a:schemeClr val="accent1">
              <a:lumMod val="20000"/>
              <a:lumOff val="80000"/>
            </a:schemeClr>
          </a:solidFill>
          <a:ln>
            <a:solidFill>
              <a:schemeClr val="bg1">
                <a:lumMod val="9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indent="0" algn="just">
              <a:spcAft>
                <a:spcPts val="1200"/>
              </a:spcAft>
              <a:buNone/>
            </a:pPr>
            <a:r>
              <a:rPr lang="en-US" sz="1600" i="1">
                <a:solidFill>
                  <a:schemeClr val="tx1">
                    <a:lumMod val="85000"/>
                    <a:lumOff val="15000"/>
                  </a:schemeClr>
                </a:solidFill>
                <a:latin typeface="Arial" panose="020B0604020202020204" pitchFamily="34" charset="0"/>
                <a:cs typeface="Arial" panose="020B0604020202020204" pitchFamily="34" charset="0"/>
              </a:rPr>
              <a:t>In today’s competitive world, providing a service is not enough. Consumers are expecting an experience.</a:t>
            </a:r>
            <a:r>
              <a:rPr lang="en-US" sz="1600">
                <a:solidFill>
                  <a:schemeClr val="tx1">
                    <a:lumMod val="85000"/>
                    <a:lumOff val="15000"/>
                  </a:schemeClr>
                </a:solidFill>
                <a:latin typeface="Arial" panose="020B0604020202020204" pitchFamily="34" charset="0"/>
                <a:cs typeface="Arial" panose="020B0604020202020204" pitchFamily="34" charset="0"/>
              </a:rPr>
              <a:t> </a:t>
            </a:r>
          </a:p>
          <a:p>
            <a:pPr marL="280988" indent="-280988" algn="just">
              <a:spcAft>
                <a:spcPts val="600"/>
              </a:spcAft>
              <a:buFont typeface="Wingdings 2" panose="05020102010507070707" pitchFamily="18" charset="2"/>
              <a:buChar char=""/>
            </a:pPr>
            <a:r>
              <a:rPr lang="en-US" sz="1600" b="1">
                <a:solidFill>
                  <a:schemeClr val="tx1">
                    <a:lumMod val="85000"/>
                    <a:lumOff val="15000"/>
                  </a:schemeClr>
                </a:solidFill>
                <a:latin typeface="Arial" panose="020B0604020202020204" pitchFamily="34" charset="0"/>
                <a:cs typeface="Arial" panose="020B0604020202020204" pitchFamily="34" charset="0"/>
              </a:rPr>
              <a:t>Service quality </a:t>
            </a:r>
            <a:r>
              <a:rPr lang="en-US" sz="1600">
                <a:solidFill>
                  <a:schemeClr val="tx1">
                    <a:lumMod val="85000"/>
                    <a:lumOff val="15000"/>
                  </a:schemeClr>
                </a:solidFill>
                <a:latin typeface="Arial" panose="020B0604020202020204" pitchFamily="34" charset="0"/>
                <a:cs typeface="Arial" panose="020B0604020202020204" pitchFamily="34" charset="0"/>
              </a:rPr>
              <a:t>is about customers evaluating the quality of each step required to deliver a service.</a:t>
            </a:r>
          </a:p>
          <a:p>
            <a:pPr marL="280988" indent="-280988" algn="just">
              <a:buFont typeface="Wingdings 2" panose="05020102010507070707" pitchFamily="18" charset="2"/>
              <a:buChar char=""/>
            </a:pPr>
            <a:r>
              <a:rPr lang="en-US" sz="1600" b="1">
                <a:solidFill>
                  <a:schemeClr val="tx1">
                    <a:lumMod val="85000"/>
                    <a:lumOff val="15000"/>
                  </a:schemeClr>
                </a:solidFill>
                <a:latin typeface="Arial" panose="020B0604020202020204" pitchFamily="34" charset="0"/>
                <a:cs typeface="Arial" panose="020B0604020202020204" pitchFamily="34" charset="0"/>
              </a:rPr>
              <a:t>Customer experience </a:t>
            </a:r>
            <a:r>
              <a:rPr lang="en-US" sz="1600">
                <a:solidFill>
                  <a:schemeClr val="tx1">
                    <a:lumMod val="85000"/>
                    <a:lumOff val="15000"/>
                  </a:schemeClr>
                </a:solidFill>
                <a:latin typeface="Arial" panose="020B0604020202020204" pitchFamily="34" charset="0"/>
                <a:cs typeface="Arial" panose="020B0604020202020204" pitchFamily="34" charset="0"/>
              </a:rPr>
              <a:t>is about what customers feel and remember of the service quality delivered.</a:t>
            </a:r>
          </a:p>
        </p:txBody>
      </p:sp>
      <p:sp>
        <p:nvSpPr>
          <p:cNvPr id="7" name="Slide Number Placeholder 6">
            <a:extLst>
              <a:ext uri="{FF2B5EF4-FFF2-40B4-BE49-F238E27FC236}">
                <a16:creationId xmlns:a16="http://schemas.microsoft.com/office/drawing/2014/main" id="{5BD349DB-1F66-61B0-685F-5EAA9BD6FF72}"/>
              </a:ext>
            </a:extLst>
          </p:cNvPr>
          <p:cNvSpPr>
            <a:spLocks noGrp="1"/>
          </p:cNvSpPr>
          <p:nvPr>
            <p:ph type="sldNum" sz="quarter" idx="4294967295"/>
          </p:nvPr>
        </p:nvSpPr>
        <p:spPr>
          <a:xfrm>
            <a:off x="8829633" y="6546961"/>
            <a:ext cx="3007691" cy="318659"/>
          </a:xfrm>
          <a:prstGeom prst="rect">
            <a:avLst/>
          </a:prstGeom>
        </p:spPr>
        <p:txBody>
          <a:bodyPr/>
          <a:lstStyle/>
          <a:p>
            <a:fld id="{13DAD56E-802A-2646-A8DB-6610A51D0FC3}" type="slidenum">
              <a:rPr lang="en-IN" smtClean="0"/>
              <a:t>3</a:t>
            </a:fld>
            <a:endParaRPr lang="en-IN"/>
          </a:p>
        </p:txBody>
      </p:sp>
    </p:spTree>
    <p:extLst>
      <p:ext uri="{BB962C8B-B14F-4D97-AF65-F5344CB8AC3E}">
        <p14:creationId xmlns:p14="http://schemas.microsoft.com/office/powerpoint/2010/main" val="42730566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a:extLst>
              <a:ext uri="{FF2B5EF4-FFF2-40B4-BE49-F238E27FC236}">
                <a16:creationId xmlns:a16="http://schemas.microsoft.com/office/drawing/2014/main" id="{B01D52D7-F36B-4CDD-A18E-FA5215E3B5D4}"/>
              </a:ext>
            </a:extLst>
          </p:cNvPr>
          <p:cNvGraphicFramePr>
            <a:graphicFrameLocks noGrp="1"/>
          </p:cNvGraphicFramePr>
          <p:nvPr>
            <p:extLst>
              <p:ext uri="{D42A27DB-BD31-4B8C-83A1-F6EECF244321}">
                <p14:modId xmlns:p14="http://schemas.microsoft.com/office/powerpoint/2010/main" val="264412895"/>
              </p:ext>
            </p:extLst>
          </p:nvPr>
        </p:nvGraphicFramePr>
        <p:xfrm>
          <a:off x="609600" y="1457960"/>
          <a:ext cx="10965423" cy="3960000"/>
        </p:xfrm>
        <a:graphic>
          <a:graphicData uri="http://schemas.openxmlformats.org/drawingml/2006/table">
            <a:tbl>
              <a:tblPr firstRow="1" bandRow="1">
                <a:tableStyleId>{2D5ABB26-0587-4C30-8999-92F81FD0307C}</a:tableStyleId>
              </a:tblPr>
              <a:tblGrid>
                <a:gridCol w="3655141">
                  <a:extLst>
                    <a:ext uri="{9D8B030D-6E8A-4147-A177-3AD203B41FA5}">
                      <a16:colId xmlns:a16="http://schemas.microsoft.com/office/drawing/2014/main" val="3742067167"/>
                    </a:ext>
                  </a:extLst>
                </a:gridCol>
                <a:gridCol w="3655141">
                  <a:extLst>
                    <a:ext uri="{9D8B030D-6E8A-4147-A177-3AD203B41FA5}">
                      <a16:colId xmlns:a16="http://schemas.microsoft.com/office/drawing/2014/main" val="2072776196"/>
                    </a:ext>
                  </a:extLst>
                </a:gridCol>
                <a:gridCol w="3655141">
                  <a:extLst>
                    <a:ext uri="{9D8B030D-6E8A-4147-A177-3AD203B41FA5}">
                      <a16:colId xmlns:a16="http://schemas.microsoft.com/office/drawing/2014/main" val="2124223064"/>
                    </a:ext>
                  </a:extLst>
                </a:gridCol>
              </a:tblGrid>
              <a:tr h="3960000">
                <a:tc>
                  <a:txBody>
                    <a:bodyPr/>
                    <a:lstStyle/>
                    <a:p>
                      <a:pPr algn="ctr" rtl="0" fontAlgn="ctr"/>
                      <a:r>
                        <a:rPr lang="en-CA" sz="1200" b="1" i="0" u="none" strike="noStrike" dirty="0">
                          <a:solidFill>
                            <a:schemeClr val="tx1">
                              <a:lumMod val="65000"/>
                              <a:lumOff val="35000"/>
                            </a:schemeClr>
                          </a:solidFill>
                          <a:effectLst/>
                          <a:latin typeface="Arial" panose="020B0604020202020204" pitchFamily="34" charset="0"/>
                          <a:cs typeface="Arial" panose="020B0604020202020204" pitchFamily="34" charset="0"/>
                        </a:rPr>
                        <a:t>Health safety</a:t>
                      </a:r>
                    </a:p>
                  </a:txBody>
                  <a:tcPr marL="137160" marR="137160" marT="137160" marB="137160">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CA" sz="1200" b="1" i="0" u="none" strike="noStrike">
                          <a:solidFill>
                            <a:schemeClr val="tx1">
                              <a:lumMod val="65000"/>
                              <a:lumOff val="35000"/>
                            </a:schemeClr>
                          </a:solidFill>
                          <a:effectLst/>
                          <a:latin typeface="Arial" panose="020B0604020202020204" pitchFamily="34" charset="0"/>
                          <a:cs typeface="Arial" panose="020B0604020202020204" pitchFamily="34" charset="0"/>
                        </a:rPr>
                        <a:t>Cleanliness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CA" sz="1200" b="1" i="0" u="none" strike="noStrike" dirty="0">
                          <a:solidFill>
                            <a:schemeClr val="tx1">
                              <a:lumMod val="65000"/>
                              <a:lumOff val="35000"/>
                            </a:schemeClr>
                          </a:solidFill>
                          <a:effectLst/>
                          <a:latin typeface="Arial" panose="020B0604020202020204" pitchFamily="34" charset="0"/>
                          <a:cs typeface="Arial" panose="020B0604020202020204" pitchFamily="34" charset="0"/>
                        </a:rPr>
                        <a:t>Ambience</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6089473"/>
                  </a:ext>
                </a:extLst>
              </a:tr>
            </a:tbl>
          </a:graphicData>
        </a:graphic>
      </p:graphicFrame>
      <p:sp>
        <p:nvSpPr>
          <p:cNvPr id="29" name="Text Placeholder 16">
            <a:extLst>
              <a:ext uri="{FF2B5EF4-FFF2-40B4-BE49-F238E27FC236}">
                <a16:creationId xmlns:a16="http://schemas.microsoft.com/office/drawing/2014/main" id="{2AE373D0-D623-C34F-9658-69544A7D5002}"/>
              </a:ext>
            </a:extLst>
          </p:cNvPr>
          <p:cNvSpPr>
            <a:spLocks noGrp="1"/>
          </p:cNvSpPr>
          <p:nvPr>
            <p:ph type="body" sz="quarter" idx="10"/>
          </p:nvPr>
        </p:nvSpPr>
        <p:spPr>
          <a:xfrm>
            <a:off x="1096227" y="357194"/>
            <a:ext cx="9237251" cy="457680"/>
          </a:xfrm>
        </p:spPr>
        <p:txBody>
          <a:bodyPr>
            <a:normAutofit/>
          </a:bodyPr>
          <a:lstStyle/>
          <a:p>
            <a:r>
              <a:rPr lang="en-CA" dirty="0"/>
              <a:t>Airport Atmosphere</a:t>
            </a:r>
          </a:p>
        </p:txBody>
      </p:sp>
      <p:sp>
        <p:nvSpPr>
          <p:cNvPr id="41" name="Oval 40">
            <a:extLst>
              <a:ext uri="{FF2B5EF4-FFF2-40B4-BE49-F238E27FC236}">
                <a16:creationId xmlns:a16="http://schemas.microsoft.com/office/drawing/2014/main" id="{2EFBFFE2-5AA7-7F41-8517-8A38EE16D13F}"/>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pic>
        <p:nvPicPr>
          <p:cNvPr id="46" name="Graphic 45" descr="Sanitizer outline">
            <a:extLst>
              <a:ext uri="{FF2B5EF4-FFF2-40B4-BE49-F238E27FC236}">
                <a16:creationId xmlns:a16="http://schemas.microsoft.com/office/drawing/2014/main" id="{1F950D8E-A12D-F940-B23E-D98DBCA843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573" y="313173"/>
            <a:ext cx="633809" cy="633809"/>
          </a:xfrm>
          <a:prstGeom prst="rect">
            <a:avLst/>
          </a:prstGeom>
        </p:spPr>
      </p:pic>
      <p:sp>
        <p:nvSpPr>
          <p:cNvPr id="25" name="TextBox 24">
            <a:extLst>
              <a:ext uri="{FF2B5EF4-FFF2-40B4-BE49-F238E27FC236}">
                <a16:creationId xmlns:a16="http://schemas.microsoft.com/office/drawing/2014/main" id="{D4B7BE63-76C3-4752-A781-AAACADFBF741}"/>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graphicFrame>
        <p:nvGraphicFramePr>
          <p:cNvPr id="28" name="Chart 1">
            <a:extLst>
              <a:ext uri="{FF2B5EF4-FFF2-40B4-BE49-F238E27FC236}">
                <a16:creationId xmlns:a16="http://schemas.microsoft.com/office/drawing/2014/main" id="{BCF5ECF5-366F-4CB6-AAE8-1AA3C1350286}"/>
              </a:ext>
            </a:extLst>
          </p:cNvPr>
          <p:cNvGraphicFramePr/>
          <p:nvPr>
            <p:extLst>
              <p:ext uri="{D42A27DB-BD31-4B8C-83A1-F6EECF244321}">
                <p14:modId xmlns:p14="http://schemas.microsoft.com/office/powerpoint/2010/main" val="3028875123"/>
              </p:ext>
            </p:extLst>
          </p:nvPr>
        </p:nvGraphicFramePr>
        <p:xfrm>
          <a:off x="1466801" y="1901337"/>
          <a:ext cx="1905099"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Chart 2">
            <a:extLst>
              <a:ext uri="{FF2B5EF4-FFF2-40B4-BE49-F238E27FC236}">
                <a16:creationId xmlns:a16="http://schemas.microsoft.com/office/drawing/2014/main" id="{A2EF144A-0E7E-4034-8518-90902085FE7B}"/>
              </a:ext>
            </a:extLst>
          </p:cNvPr>
          <p:cNvGraphicFramePr/>
          <p:nvPr>
            <p:extLst>
              <p:ext uri="{D42A27DB-BD31-4B8C-83A1-F6EECF244321}">
                <p14:modId xmlns:p14="http://schemas.microsoft.com/office/powerpoint/2010/main" val="1054622703"/>
              </p:ext>
            </p:extLst>
          </p:nvPr>
        </p:nvGraphicFramePr>
        <p:xfrm>
          <a:off x="5145640" y="1901337"/>
          <a:ext cx="1895598" cy="35591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Chart 3">
            <a:extLst>
              <a:ext uri="{FF2B5EF4-FFF2-40B4-BE49-F238E27FC236}">
                <a16:creationId xmlns:a16="http://schemas.microsoft.com/office/drawing/2014/main" id="{7F9C3C76-4552-445C-9AD4-F10766670C45}"/>
              </a:ext>
            </a:extLst>
          </p:cNvPr>
          <p:cNvGraphicFramePr/>
          <p:nvPr>
            <p:extLst>
              <p:ext uri="{D42A27DB-BD31-4B8C-83A1-F6EECF244321}">
                <p14:modId xmlns:p14="http://schemas.microsoft.com/office/powerpoint/2010/main" val="2926432398"/>
              </p:ext>
            </p:extLst>
          </p:nvPr>
        </p:nvGraphicFramePr>
        <p:xfrm>
          <a:off x="8814979" y="1901337"/>
          <a:ext cx="1900589" cy="3559161"/>
        </p:xfrm>
        <a:graphic>
          <a:graphicData uri="http://schemas.openxmlformats.org/drawingml/2006/chart">
            <c:chart xmlns:c="http://schemas.openxmlformats.org/drawingml/2006/chart" xmlns:r="http://schemas.openxmlformats.org/officeDocument/2006/relationships" r:id="rId7"/>
          </a:graphicData>
        </a:graphic>
      </p:graphicFrame>
      <p:grpSp>
        <p:nvGrpSpPr>
          <p:cNvPr id="19" name="Group 18">
            <a:extLst>
              <a:ext uri="{FF2B5EF4-FFF2-40B4-BE49-F238E27FC236}">
                <a16:creationId xmlns:a16="http://schemas.microsoft.com/office/drawing/2014/main" id="{4DE2DC47-554B-8214-C286-83EE906162B6}"/>
              </a:ext>
            </a:extLst>
          </p:cNvPr>
          <p:cNvGrpSpPr/>
          <p:nvPr/>
        </p:nvGrpSpPr>
        <p:grpSpPr>
          <a:xfrm>
            <a:off x="3720434" y="5583990"/>
            <a:ext cx="5276348" cy="283627"/>
            <a:chOff x="3720434" y="5583990"/>
            <a:chExt cx="5276348" cy="283627"/>
          </a:xfrm>
        </p:grpSpPr>
        <p:grpSp>
          <p:nvGrpSpPr>
            <p:cNvPr id="4" name="Group 3">
              <a:extLst>
                <a:ext uri="{FF2B5EF4-FFF2-40B4-BE49-F238E27FC236}">
                  <a16:creationId xmlns:a16="http://schemas.microsoft.com/office/drawing/2014/main" id="{84C406F9-730B-1D79-576C-718FC5337148}"/>
                </a:ext>
              </a:extLst>
            </p:cNvPr>
            <p:cNvGrpSpPr/>
            <p:nvPr/>
          </p:nvGrpSpPr>
          <p:grpSpPr>
            <a:xfrm>
              <a:off x="4667470" y="5665146"/>
              <a:ext cx="3036430" cy="113698"/>
              <a:chOff x="4680653" y="5682340"/>
              <a:chExt cx="2993396" cy="92053"/>
            </a:xfrm>
          </p:grpSpPr>
          <p:sp>
            <p:nvSpPr>
              <p:cNvPr id="31" name="Oval 2">
                <a:extLst>
                  <a:ext uri="{FF2B5EF4-FFF2-40B4-BE49-F238E27FC236}">
                    <a16:creationId xmlns:a16="http://schemas.microsoft.com/office/drawing/2014/main" id="{4B65624D-D222-4375-B569-625A03AA0380}"/>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3" name="Oval 3">
                <a:extLst>
                  <a:ext uri="{FF2B5EF4-FFF2-40B4-BE49-F238E27FC236}">
                    <a16:creationId xmlns:a16="http://schemas.microsoft.com/office/drawing/2014/main" id="{ABE3A813-D86D-48EC-86C9-A8F27B5F7C28}"/>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4" name="Oval 4">
                <a:extLst>
                  <a:ext uri="{FF2B5EF4-FFF2-40B4-BE49-F238E27FC236}">
                    <a16:creationId xmlns:a16="http://schemas.microsoft.com/office/drawing/2014/main" id="{64B8894B-F38A-4D0B-85FC-91FD127C077E}"/>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5" name="Oval 5">
                <a:extLst>
                  <a:ext uri="{FF2B5EF4-FFF2-40B4-BE49-F238E27FC236}">
                    <a16:creationId xmlns:a16="http://schemas.microsoft.com/office/drawing/2014/main" id="{B82AC10C-9820-4623-9C04-457BD184C452}"/>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grpSp>
        <p:grpSp>
          <p:nvGrpSpPr>
            <p:cNvPr id="2" name="Group 1">
              <a:extLst>
                <a:ext uri="{FF2B5EF4-FFF2-40B4-BE49-F238E27FC236}">
                  <a16:creationId xmlns:a16="http://schemas.microsoft.com/office/drawing/2014/main" id="{2590AA9B-1F76-9819-EE13-BD950EBCF636}"/>
                </a:ext>
              </a:extLst>
            </p:cNvPr>
            <p:cNvGrpSpPr/>
            <p:nvPr/>
          </p:nvGrpSpPr>
          <p:grpSpPr>
            <a:xfrm>
              <a:off x="3720434" y="5583990"/>
              <a:ext cx="5276348" cy="283627"/>
              <a:chOff x="3720434" y="5582597"/>
              <a:chExt cx="5276348" cy="249688"/>
            </a:xfrm>
          </p:grpSpPr>
          <p:sp>
            <p:nvSpPr>
              <p:cNvPr id="30" name="Oval 1">
                <a:extLst>
                  <a:ext uri="{FF2B5EF4-FFF2-40B4-BE49-F238E27FC236}">
                    <a16:creationId xmlns:a16="http://schemas.microsoft.com/office/drawing/2014/main" id="{2F9D0A6D-2709-4A95-ADDB-B05A7FEDF188}"/>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5" name="TextBox 1">
                <a:extLst>
                  <a:ext uri="{FF2B5EF4-FFF2-40B4-BE49-F238E27FC236}">
                    <a16:creationId xmlns:a16="http://schemas.microsoft.com/office/drawing/2014/main" id="{42B3EE7E-739D-412E-8023-8D5B3217A744}"/>
                  </a:ext>
                </a:extLst>
              </p:cNvPr>
              <p:cNvSpPr txBox="1"/>
              <p:nvPr/>
            </p:nvSpPr>
            <p:spPr>
              <a:xfrm>
                <a:off x="3754405" y="5585601"/>
                <a:ext cx="1007610" cy="2438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7" name="TextBox 2">
                <a:extLst>
                  <a:ext uri="{FF2B5EF4-FFF2-40B4-BE49-F238E27FC236}">
                    <a16:creationId xmlns:a16="http://schemas.microsoft.com/office/drawing/2014/main" id="{56782027-85BD-4BC6-9EE5-3C3571AB078D}"/>
                  </a:ext>
                </a:extLst>
              </p:cNvPr>
              <p:cNvSpPr txBox="1"/>
              <p:nvPr/>
            </p:nvSpPr>
            <p:spPr>
              <a:xfrm>
                <a:off x="4716630" y="5588432"/>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Q2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8" name="TextBox 3">
                <a:extLst>
                  <a:ext uri="{FF2B5EF4-FFF2-40B4-BE49-F238E27FC236}">
                    <a16:creationId xmlns:a16="http://schemas.microsoft.com/office/drawing/2014/main" id="{12D8E3B4-DA52-4003-9E92-9B61EC76019A}"/>
                  </a:ext>
                </a:extLst>
              </p:cNvPr>
              <p:cNvSpPr txBox="1"/>
              <p:nvPr/>
            </p:nvSpPr>
            <p:spPr>
              <a:xfrm>
                <a:off x="5675406" y="5582597"/>
                <a:ext cx="1007610"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Q3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9" name="TextBox 4">
                <a:extLst>
                  <a:ext uri="{FF2B5EF4-FFF2-40B4-BE49-F238E27FC236}">
                    <a16:creationId xmlns:a16="http://schemas.microsoft.com/office/drawing/2014/main" id="{27F36BDE-1930-4118-8DE2-62BC1E8B7257}"/>
                  </a:ext>
                </a:extLst>
              </p:cNvPr>
              <p:cNvSpPr txBox="1"/>
              <p:nvPr/>
            </p:nvSpPr>
            <p:spPr>
              <a:xfrm>
                <a:off x="6667393" y="5588432"/>
                <a:ext cx="973981"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Q4 FY2223</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0" name="TextBox 5">
                <a:extLst>
                  <a:ext uri="{FF2B5EF4-FFF2-40B4-BE49-F238E27FC236}">
                    <a16:creationId xmlns:a16="http://schemas.microsoft.com/office/drawing/2014/main" id="{CE5C4F14-C4EB-4D92-BA71-025716F2BBAD}"/>
                  </a:ext>
                </a:extLst>
              </p:cNvPr>
              <p:cNvSpPr txBox="1"/>
              <p:nvPr/>
            </p:nvSpPr>
            <p:spPr>
              <a:xfrm>
                <a:off x="7808523" y="5582597"/>
                <a:ext cx="1188259" cy="243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solidFill>
                      <a:schemeClr val="tx1">
                        <a:lumMod val="65000"/>
                        <a:lumOff val="35000"/>
                      </a:schemeClr>
                    </a:solidFill>
                    <a:latin typeface="Arial" panose="020B0604020202020204" pitchFamily="34" charset="0"/>
                    <a:cs typeface="Arial" panose="020B0604020202020204" pitchFamily="34" charset="0"/>
                  </a:rPr>
                  <a:t>Q1 FY2324</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grpSp>
      <p:sp>
        <p:nvSpPr>
          <p:cNvPr id="3" name="Slide Number Placeholder 2">
            <a:extLst>
              <a:ext uri="{FF2B5EF4-FFF2-40B4-BE49-F238E27FC236}">
                <a16:creationId xmlns:a16="http://schemas.microsoft.com/office/drawing/2014/main" id="{7D8E5323-2688-F247-AA57-DA7C4521537C}"/>
              </a:ext>
            </a:extLst>
          </p:cNvPr>
          <p:cNvSpPr>
            <a:spLocks noGrp="1"/>
          </p:cNvSpPr>
          <p:nvPr>
            <p:ph type="sldNum" sz="quarter" idx="4294967295"/>
          </p:nvPr>
        </p:nvSpPr>
        <p:spPr>
          <a:xfrm>
            <a:off x="8829633" y="6546961"/>
            <a:ext cx="3007691" cy="311039"/>
          </a:xfrm>
          <a:prstGeom prst="rect">
            <a:avLst/>
          </a:prstGeom>
        </p:spPr>
        <p:txBody>
          <a:bodyPr/>
          <a:lstStyle/>
          <a:p>
            <a:fld id="{13DAD56E-802A-2646-A8DB-6610A51D0FC3}" type="slidenum">
              <a:rPr lang="en-IN" sz="1200" smtClean="0"/>
              <a:t>30</a:t>
            </a:fld>
            <a:endParaRPr lang="en-IN" sz="1200" dirty="0"/>
          </a:p>
        </p:txBody>
      </p:sp>
    </p:spTree>
    <p:extLst>
      <p:ext uri="{BB962C8B-B14F-4D97-AF65-F5344CB8AC3E}">
        <p14:creationId xmlns:p14="http://schemas.microsoft.com/office/powerpoint/2010/main" val="128633117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E412096F-5195-4BF7-810E-3447E1E62169}"/>
              </a:ext>
            </a:extLst>
          </p:cNvPr>
          <p:cNvSpPr txBox="1"/>
          <p:nvPr/>
        </p:nvSpPr>
        <p:spPr>
          <a:xfrm>
            <a:off x="2328907" y="3023541"/>
            <a:ext cx="10124350" cy="810918"/>
          </a:xfrm>
          <a:prstGeom prst="rect">
            <a:avLst/>
          </a:prstGeom>
        </p:spPr>
        <p:txBody>
          <a:bodyPr vert="horz" lIns="91440" tIns="45720" rIns="91440" bIns="45720" rtlCol="0" anchor="t">
            <a:noAutofit/>
          </a:bodyPr>
          <a:lstStyle>
            <a:defPPr>
              <a:defRPr lang="en-US"/>
            </a:defPPr>
            <a:lvl1pPr marL="0" algn="l" defTabSz="914400" rtl="0" eaLnBrk="1" latinLnBrk="0" hangingPunct="1">
              <a:lnSpc>
                <a:spcPct val="90000"/>
              </a:lnSpc>
              <a:spcBef>
                <a:spcPct val="0"/>
              </a:spcBef>
              <a:buNone/>
              <a:defRPr sz="4800" b="1" kern="1200">
                <a:solidFill>
                  <a:srgbClr val="003A8C"/>
                </a:solidFill>
                <a:latin typeface="Helvetica" panose="020B0604020202020204" pitchFamily="34" charset="0"/>
                <a:ea typeface="+mj-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3800" dirty="0"/>
              <a:t>Passenger Profile</a:t>
            </a:r>
          </a:p>
        </p:txBody>
      </p:sp>
    </p:spTree>
    <p:extLst>
      <p:ext uri="{BB962C8B-B14F-4D97-AF65-F5344CB8AC3E}">
        <p14:creationId xmlns:p14="http://schemas.microsoft.com/office/powerpoint/2010/main" val="14870806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EACED0EE-025F-41D5-AFBF-401FDD47B4A1}"/>
              </a:ext>
            </a:extLst>
          </p:cNvPr>
          <p:cNvSpPr/>
          <p:nvPr/>
        </p:nvSpPr>
        <p:spPr>
          <a:xfrm>
            <a:off x="7094429" y="1104540"/>
            <a:ext cx="4644000" cy="479854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graphicFrame>
        <p:nvGraphicFramePr>
          <p:cNvPr id="133" name="Chart 132">
            <a:extLst>
              <a:ext uri="{FF2B5EF4-FFF2-40B4-BE49-F238E27FC236}">
                <a16:creationId xmlns:a16="http://schemas.microsoft.com/office/drawing/2014/main" id="{5AA6ECBB-7FE1-FA40-9FF8-05BDDA4E7457}"/>
              </a:ext>
            </a:extLst>
          </p:cNvPr>
          <p:cNvGraphicFramePr/>
          <p:nvPr>
            <p:extLst>
              <p:ext uri="{D42A27DB-BD31-4B8C-83A1-F6EECF244321}">
                <p14:modId xmlns:p14="http://schemas.microsoft.com/office/powerpoint/2010/main" val="29341317"/>
              </p:ext>
            </p:extLst>
          </p:nvPr>
        </p:nvGraphicFramePr>
        <p:xfrm>
          <a:off x="7099189" y="3687551"/>
          <a:ext cx="4634479" cy="1890198"/>
        </p:xfrm>
        <a:graphic>
          <a:graphicData uri="http://schemas.openxmlformats.org/drawingml/2006/chart">
            <c:chart xmlns:c="http://schemas.openxmlformats.org/drawingml/2006/chart" xmlns:r="http://schemas.openxmlformats.org/officeDocument/2006/relationships" r:id="rId3"/>
          </a:graphicData>
        </a:graphic>
      </p:graphicFrame>
      <p:sp>
        <p:nvSpPr>
          <p:cNvPr id="146" name="Rectangle 145">
            <a:extLst>
              <a:ext uri="{FF2B5EF4-FFF2-40B4-BE49-F238E27FC236}">
                <a16:creationId xmlns:a16="http://schemas.microsoft.com/office/drawing/2014/main" id="{FA3D4F20-49EF-4C5C-AED2-B52E6C9210CE}"/>
              </a:ext>
            </a:extLst>
          </p:cNvPr>
          <p:cNvSpPr/>
          <p:nvPr/>
        </p:nvSpPr>
        <p:spPr>
          <a:xfrm>
            <a:off x="3737300" y="3625701"/>
            <a:ext cx="3276000" cy="2285948"/>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4E86075C-A405-4EC2-BA78-6076C664BBBC}"/>
              </a:ext>
            </a:extLst>
          </p:cNvPr>
          <p:cNvSpPr/>
          <p:nvPr/>
        </p:nvSpPr>
        <p:spPr>
          <a:xfrm>
            <a:off x="3737300" y="1104538"/>
            <a:ext cx="3276000" cy="2448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FBD3D3D9-6BEC-43A6-BA38-CC854378149E}"/>
              </a:ext>
            </a:extLst>
          </p:cNvPr>
          <p:cNvSpPr/>
          <p:nvPr/>
        </p:nvSpPr>
        <p:spPr>
          <a:xfrm>
            <a:off x="434730" y="1104539"/>
            <a:ext cx="3222779" cy="480710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DCC3CF3-783D-42CA-9D63-7805B3BA223F}"/>
              </a:ext>
            </a:extLst>
          </p:cNvPr>
          <p:cNvSpPr>
            <a:spLocks noGrp="1"/>
          </p:cNvSpPr>
          <p:nvPr>
            <p:ph type="title"/>
          </p:nvPr>
        </p:nvSpPr>
        <p:spPr>
          <a:xfrm>
            <a:off x="537245" y="148009"/>
            <a:ext cx="9612000" cy="613630"/>
          </a:xfrm>
        </p:spPr>
        <p:txBody>
          <a:bodyPr>
            <a:normAutofit/>
          </a:bodyPr>
          <a:lstStyle/>
          <a:p>
            <a:r>
              <a:rPr lang="en-CA" b="0" dirty="0">
                <a:solidFill>
                  <a:schemeClr val="bg2"/>
                </a:solidFill>
              </a:rPr>
              <a:t>Demographics</a:t>
            </a:r>
          </a:p>
        </p:txBody>
      </p:sp>
      <p:sp>
        <p:nvSpPr>
          <p:cNvPr id="29" name="TextBox 28">
            <a:extLst>
              <a:ext uri="{FF2B5EF4-FFF2-40B4-BE49-F238E27FC236}">
                <a16:creationId xmlns:a16="http://schemas.microsoft.com/office/drawing/2014/main" id="{673E5825-A9C1-4E0D-A6D2-F83F5B8306A0}"/>
              </a:ext>
            </a:extLst>
          </p:cNvPr>
          <p:cNvSpPr txBox="1"/>
          <p:nvPr/>
        </p:nvSpPr>
        <p:spPr>
          <a:xfrm>
            <a:off x="520824" y="1189231"/>
            <a:ext cx="1944000"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Gender</a:t>
            </a:r>
          </a:p>
        </p:txBody>
      </p:sp>
      <p:sp>
        <p:nvSpPr>
          <p:cNvPr id="119" name="Rectangle 118">
            <a:extLst>
              <a:ext uri="{FF2B5EF4-FFF2-40B4-BE49-F238E27FC236}">
                <a16:creationId xmlns:a16="http://schemas.microsoft.com/office/drawing/2014/main" id="{CD0F49B5-1FB4-4FCC-8C22-28F51DA1832F}"/>
              </a:ext>
            </a:extLst>
          </p:cNvPr>
          <p:cNvSpPr/>
          <p:nvPr/>
        </p:nvSpPr>
        <p:spPr>
          <a:xfrm>
            <a:off x="2339848" y="3149257"/>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200" b="1">
                <a:solidFill>
                  <a:srgbClr val="5692C9"/>
                </a:solidFill>
                <a:latin typeface="Arial" panose="020B0604020202020204" pitchFamily="34" charset="0"/>
                <a:cs typeface="Arial" panose="020B0604020202020204" pitchFamily="34" charset="0"/>
              </a:rPr>
              <a:t>Female</a:t>
            </a:r>
          </a:p>
        </p:txBody>
      </p:sp>
      <p:sp>
        <p:nvSpPr>
          <p:cNvPr id="46" name="Rectangle 45">
            <a:extLst>
              <a:ext uri="{FF2B5EF4-FFF2-40B4-BE49-F238E27FC236}">
                <a16:creationId xmlns:a16="http://schemas.microsoft.com/office/drawing/2014/main" id="{9926A29E-4D71-499A-B75B-A2DE85E3CFDF}"/>
              </a:ext>
            </a:extLst>
          </p:cNvPr>
          <p:cNvSpPr/>
          <p:nvPr/>
        </p:nvSpPr>
        <p:spPr>
          <a:xfrm>
            <a:off x="1456189" y="4610837"/>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200" b="1">
                <a:solidFill>
                  <a:schemeClr val="tx1">
                    <a:lumMod val="65000"/>
                    <a:lumOff val="35000"/>
                  </a:schemeClr>
                </a:solidFill>
                <a:latin typeface="Arial" panose="020B0604020202020204" pitchFamily="34" charset="0"/>
                <a:cs typeface="Arial" panose="020B0604020202020204" pitchFamily="34" charset="0"/>
              </a:rPr>
              <a:t>Other</a:t>
            </a:r>
          </a:p>
        </p:txBody>
      </p:sp>
      <p:sp>
        <p:nvSpPr>
          <p:cNvPr id="39" name="Freeform 3">
            <a:extLst>
              <a:ext uri="{FF2B5EF4-FFF2-40B4-BE49-F238E27FC236}">
                <a16:creationId xmlns:a16="http://schemas.microsoft.com/office/drawing/2014/main" id="{AE490182-44BD-4054-84ED-D629BA5C7A60}"/>
              </a:ext>
            </a:extLst>
          </p:cNvPr>
          <p:cNvSpPr>
            <a:spLocks noChangeArrowheads="1"/>
          </p:cNvSpPr>
          <p:nvPr/>
        </p:nvSpPr>
        <p:spPr bwMode="auto">
          <a:xfrm>
            <a:off x="1351986" y="3645568"/>
            <a:ext cx="1390449" cy="1300847"/>
          </a:xfrm>
          <a:custGeom>
            <a:avLst/>
            <a:gdLst>
              <a:gd name="T0" fmla="*/ 750 w 5854"/>
              <a:gd name="T1" fmla="*/ 37 h 5538"/>
              <a:gd name="T2" fmla="*/ 0 w 5854"/>
              <a:gd name="T3" fmla="*/ 470 h 5538"/>
              <a:gd name="T4" fmla="*/ 0 w 5854"/>
              <a:gd name="T5" fmla="*/ 3848 h 5538"/>
              <a:gd name="T6" fmla="*/ 2927 w 5854"/>
              <a:gd name="T7" fmla="*/ 5537 h 5538"/>
              <a:gd name="T8" fmla="*/ 5853 w 5854"/>
              <a:gd name="T9" fmla="*/ 3848 h 5538"/>
              <a:gd name="T10" fmla="*/ 5853 w 5854"/>
              <a:gd name="T11" fmla="*/ 470 h 5538"/>
              <a:gd name="T12" fmla="*/ 5049 w 5854"/>
              <a:gd name="T13" fmla="*/ 0 h 5538"/>
              <a:gd name="T14" fmla="*/ 2872 w 5854"/>
              <a:gd name="T15" fmla="*/ 1256 h 5538"/>
              <a:gd name="T16" fmla="*/ 750 w 5854"/>
              <a:gd name="T17" fmla="*/ 37 h 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4" h="5538">
                <a:moveTo>
                  <a:pt x="750" y="37"/>
                </a:moveTo>
                <a:lnTo>
                  <a:pt x="0" y="470"/>
                </a:lnTo>
                <a:lnTo>
                  <a:pt x="0" y="3848"/>
                </a:lnTo>
                <a:lnTo>
                  <a:pt x="2927" y="5537"/>
                </a:lnTo>
                <a:lnTo>
                  <a:pt x="5853" y="3848"/>
                </a:lnTo>
                <a:lnTo>
                  <a:pt x="5853" y="470"/>
                </a:lnTo>
                <a:lnTo>
                  <a:pt x="5049" y="0"/>
                </a:lnTo>
                <a:lnTo>
                  <a:pt x="2872" y="1256"/>
                </a:lnTo>
                <a:lnTo>
                  <a:pt x="750" y="37"/>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37" name="Freeform 1">
            <a:extLst>
              <a:ext uri="{FF2B5EF4-FFF2-40B4-BE49-F238E27FC236}">
                <a16:creationId xmlns:a16="http://schemas.microsoft.com/office/drawing/2014/main" id="{B84A6A63-E317-449B-B2CF-19C4F952F558}"/>
              </a:ext>
            </a:extLst>
          </p:cNvPr>
          <p:cNvSpPr>
            <a:spLocks noChangeArrowheads="1"/>
          </p:cNvSpPr>
          <p:nvPr/>
        </p:nvSpPr>
        <p:spPr bwMode="auto">
          <a:xfrm>
            <a:off x="637984" y="2121896"/>
            <a:ext cx="1390448" cy="1586703"/>
          </a:xfrm>
          <a:custGeom>
            <a:avLst/>
            <a:gdLst>
              <a:gd name="T0" fmla="*/ 5853 w 5854"/>
              <a:gd name="T1" fmla="*/ 2583 h 6755"/>
              <a:gd name="T2" fmla="*/ 5853 w 5854"/>
              <a:gd name="T3" fmla="*/ 1689 h 6755"/>
              <a:gd name="T4" fmla="*/ 2926 w 5854"/>
              <a:gd name="T5" fmla="*/ 0 h 6755"/>
              <a:gd name="T6" fmla="*/ 0 w 5854"/>
              <a:gd name="T7" fmla="*/ 1689 h 6755"/>
              <a:gd name="T8" fmla="*/ 0 w 5854"/>
              <a:gd name="T9" fmla="*/ 5067 h 6755"/>
              <a:gd name="T10" fmla="*/ 2926 w 5854"/>
              <a:gd name="T11" fmla="*/ 6754 h 6755"/>
              <a:gd name="T12" fmla="*/ 3640 w 5854"/>
              <a:gd name="T13" fmla="*/ 6339 h 6755"/>
              <a:gd name="T14" fmla="*/ 3640 w 5854"/>
              <a:gd name="T15" fmla="*/ 3865 h 6755"/>
              <a:gd name="T16" fmla="*/ 5853 w 5854"/>
              <a:gd name="T17" fmla="*/ 2583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4" h="6755">
                <a:moveTo>
                  <a:pt x="5853" y="2583"/>
                </a:moveTo>
                <a:lnTo>
                  <a:pt x="5853" y="1689"/>
                </a:lnTo>
                <a:lnTo>
                  <a:pt x="2926" y="0"/>
                </a:lnTo>
                <a:lnTo>
                  <a:pt x="0" y="1689"/>
                </a:lnTo>
                <a:lnTo>
                  <a:pt x="0" y="5067"/>
                </a:lnTo>
                <a:lnTo>
                  <a:pt x="2926" y="6754"/>
                </a:lnTo>
                <a:lnTo>
                  <a:pt x="3640" y="6339"/>
                </a:lnTo>
                <a:lnTo>
                  <a:pt x="3640" y="3865"/>
                </a:lnTo>
                <a:lnTo>
                  <a:pt x="5853" y="2583"/>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38" name="Freeform 2">
            <a:extLst>
              <a:ext uri="{FF2B5EF4-FFF2-40B4-BE49-F238E27FC236}">
                <a16:creationId xmlns:a16="http://schemas.microsoft.com/office/drawing/2014/main" id="{3AE0AE52-FF85-43A7-8376-1002300AEC89}"/>
              </a:ext>
            </a:extLst>
          </p:cNvPr>
          <p:cNvSpPr>
            <a:spLocks noChangeArrowheads="1"/>
          </p:cNvSpPr>
          <p:nvPr/>
        </p:nvSpPr>
        <p:spPr bwMode="auto">
          <a:xfrm>
            <a:off x="2078689" y="2121896"/>
            <a:ext cx="1389401" cy="1586703"/>
          </a:xfrm>
          <a:custGeom>
            <a:avLst/>
            <a:gdLst>
              <a:gd name="T0" fmla="*/ 2927 w 5853"/>
              <a:gd name="T1" fmla="*/ 0 h 6755"/>
              <a:gd name="T2" fmla="*/ 0 w 5853"/>
              <a:gd name="T3" fmla="*/ 1689 h 6755"/>
              <a:gd name="T4" fmla="*/ 0 w 5853"/>
              <a:gd name="T5" fmla="*/ 2682 h 6755"/>
              <a:gd name="T6" fmla="*/ 2050 w 5853"/>
              <a:gd name="T7" fmla="*/ 3865 h 6755"/>
              <a:gd name="T8" fmla="*/ 2050 w 5853"/>
              <a:gd name="T9" fmla="*/ 6249 h 6755"/>
              <a:gd name="T10" fmla="*/ 2927 w 5853"/>
              <a:gd name="T11" fmla="*/ 6754 h 6755"/>
              <a:gd name="T12" fmla="*/ 5852 w 5853"/>
              <a:gd name="T13" fmla="*/ 5067 h 6755"/>
              <a:gd name="T14" fmla="*/ 5852 w 5853"/>
              <a:gd name="T15" fmla="*/ 1689 h 6755"/>
              <a:gd name="T16" fmla="*/ 2927 w 5853"/>
              <a:gd name="T17" fmla="*/ 0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3" h="6755">
                <a:moveTo>
                  <a:pt x="2927" y="0"/>
                </a:moveTo>
                <a:lnTo>
                  <a:pt x="0" y="1689"/>
                </a:lnTo>
                <a:lnTo>
                  <a:pt x="0" y="2682"/>
                </a:lnTo>
                <a:lnTo>
                  <a:pt x="2050" y="3865"/>
                </a:lnTo>
                <a:lnTo>
                  <a:pt x="2050" y="6249"/>
                </a:lnTo>
                <a:lnTo>
                  <a:pt x="2927" y="6754"/>
                </a:lnTo>
                <a:lnTo>
                  <a:pt x="5852" y="5067"/>
                </a:lnTo>
                <a:lnTo>
                  <a:pt x="5852" y="1689"/>
                </a:lnTo>
                <a:lnTo>
                  <a:pt x="2927" y="0"/>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40" name="Freeform 4">
            <a:extLst>
              <a:ext uri="{FF2B5EF4-FFF2-40B4-BE49-F238E27FC236}">
                <a16:creationId xmlns:a16="http://schemas.microsoft.com/office/drawing/2014/main" id="{3180C3F8-00CC-475F-8505-DB6152DEF73C}"/>
              </a:ext>
            </a:extLst>
          </p:cNvPr>
          <p:cNvSpPr>
            <a:spLocks noChangeArrowheads="1"/>
          </p:cNvSpPr>
          <p:nvPr/>
        </p:nvSpPr>
        <p:spPr bwMode="auto">
          <a:xfrm>
            <a:off x="1501779" y="2727785"/>
            <a:ext cx="525606" cy="882422"/>
          </a:xfrm>
          <a:custGeom>
            <a:avLst/>
            <a:gdLst>
              <a:gd name="T0" fmla="*/ 2213 w 2214"/>
              <a:gd name="T1" fmla="*/ 0 h 3757"/>
              <a:gd name="T2" fmla="*/ 0 w 2214"/>
              <a:gd name="T3" fmla="*/ 1282 h 3757"/>
              <a:gd name="T4" fmla="*/ 0 w 2214"/>
              <a:gd name="T5" fmla="*/ 3756 h 3757"/>
              <a:gd name="T6" fmla="*/ 2213 w 2214"/>
              <a:gd name="T7" fmla="*/ 2484 h 3757"/>
              <a:gd name="T8" fmla="*/ 2213 w 2214"/>
              <a:gd name="T9" fmla="*/ 0 h 3757"/>
            </a:gdLst>
            <a:ahLst/>
            <a:cxnLst>
              <a:cxn ang="0">
                <a:pos x="T0" y="T1"/>
              </a:cxn>
              <a:cxn ang="0">
                <a:pos x="T2" y="T3"/>
              </a:cxn>
              <a:cxn ang="0">
                <a:pos x="T4" y="T5"/>
              </a:cxn>
              <a:cxn ang="0">
                <a:pos x="T6" y="T7"/>
              </a:cxn>
              <a:cxn ang="0">
                <a:pos x="T8" y="T9"/>
              </a:cxn>
            </a:cxnLst>
            <a:rect l="0" t="0" r="r" b="b"/>
            <a:pathLst>
              <a:path w="2214" h="3757">
                <a:moveTo>
                  <a:pt x="2213" y="0"/>
                </a:moveTo>
                <a:lnTo>
                  <a:pt x="0" y="1282"/>
                </a:lnTo>
                <a:lnTo>
                  <a:pt x="0" y="3756"/>
                </a:lnTo>
                <a:lnTo>
                  <a:pt x="2213" y="2484"/>
                </a:lnTo>
                <a:lnTo>
                  <a:pt x="2213" y="0"/>
                </a:lnTo>
              </a:path>
            </a:pathLst>
          </a:custGeom>
          <a:solidFill>
            <a:srgbClr val="002C6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41" name="Freeform 5">
            <a:extLst>
              <a:ext uri="{FF2B5EF4-FFF2-40B4-BE49-F238E27FC236}">
                <a16:creationId xmlns:a16="http://schemas.microsoft.com/office/drawing/2014/main" id="{C1DB456F-CDCC-47CE-A7F0-A718B421495F}"/>
              </a:ext>
            </a:extLst>
          </p:cNvPr>
          <p:cNvSpPr>
            <a:spLocks noChangeArrowheads="1"/>
          </p:cNvSpPr>
          <p:nvPr/>
        </p:nvSpPr>
        <p:spPr bwMode="auto">
          <a:xfrm>
            <a:off x="2078689" y="2709758"/>
            <a:ext cx="486866" cy="879736"/>
          </a:xfrm>
          <a:custGeom>
            <a:avLst/>
            <a:gdLst>
              <a:gd name="T0" fmla="*/ 0 w 2051"/>
              <a:gd name="T1" fmla="*/ 0 h 3568"/>
              <a:gd name="T2" fmla="*/ 0 w 2051"/>
              <a:gd name="T3" fmla="*/ 2385 h 3568"/>
              <a:gd name="T4" fmla="*/ 2050 w 2051"/>
              <a:gd name="T5" fmla="*/ 3567 h 3568"/>
              <a:gd name="T6" fmla="*/ 2050 w 2051"/>
              <a:gd name="T7" fmla="*/ 1183 h 3568"/>
              <a:gd name="T8" fmla="*/ 0 w 2051"/>
              <a:gd name="T9" fmla="*/ 0 h 3568"/>
            </a:gdLst>
            <a:ahLst/>
            <a:cxnLst>
              <a:cxn ang="0">
                <a:pos x="T0" y="T1"/>
              </a:cxn>
              <a:cxn ang="0">
                <a:pos x="T2" y="T3"/>
              </a:cxn>
              <a:cxn ang="0">
                <a:pos x="T4" y="T5"/>
              </a:cxn>
              <a:cxn ang="0">
                <a:pos x="T6" y="T7"/>
              </a:cxn>
              <a:cxn ang="0">
                <a:pos x="T8" y="T9"/>
              </a:cxn>
            </a:cxnLst>
            <a:rect l="0" t="0" r="r" b="b"/>
            <a:pathLst>
              <a:path w="2051" h="3568">
                <a:moveTo>
                  <a:pt x="0" y="0"/>
                </a:moveTo>
                <a:lnTo>
                  <a:pt x="0" y="2385"/>
                </a:lnTo>
                <a:lnTo>
                  <a:pt x="2050" y="3567"/>
                </a:lnTo>
                <a:lnTo>
                  <a:pt x="2050" y="1183"/>
                </a:lnTo>
                <a:lnTo>
                  <a:pt x="0" y="0"/>
                </a:lnTo>
              </a:path>
            </a:pathLst>
          </a:custGeom>
          <a:solidFill>
            <a:srgbClr val="5692C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42" name="Freeform 6">
            <a:extLst>
              <a:ext uri="{FF2B5EF4-FFF2-40B4-BE49-F238E27FC236}">
                <a16:creationId xmlns:a16="http://schemas.microsoft.com/office/drawing/2014/main" id="{A6716032-366C-457C-8083-A409DC43497F}"/>
              </a:ext>
            </a:extLst>
          </p:cNvPr>
          <p:cNvSpPr>
            <a:spLocks noChangeArrowheads="1"/>
          </p:cNvSpPr>
          <p:nvPr/>
        </p:nvSpPr>
        <p:spPr bwMode="auto">
          <a:xfrm>
            <a:off x="1530049" y="3358530"/>
            <a:ext cx="1020848" cy="581032"/>
          </a:xfrm>
          <a:custGeom>
            <a:avLst/>
            <a:gdLst>
              <a:gd name="T0" fmla="*/ 0 w 4300"/>
              <a:gd name="T1" fmla="*/ 1255 h 2475"/>
              <a:gd name="T2" fmla="*/ 2122 w 4300"/>
              <a:gd name="T3" fmla="*/ 2474 h 2475"/>
              <a:gd name="T4" fmla="*/ 4299 w 4300"/>
              <a:gd name="T5" fmla="*/ 1218 h 2475"/>
              <a:gd name="T6" fmla="*/ 2177 w 4300"/>
              <a:gd name="T7" fmla="*/ 0 h 2475"/>
              <a:gd name="T8" fmla="*/ 0 w 4300"/>
              <a:gd name="T9" fmla="*/ 1255 h 2475"/>
            </a:gdLst>
            <a:ahLst/>
            <a:cxnLst>
              <a:cxn ang="0">
                <a:pos x="T0" y="T1"/>
              </a:cxn>
              <a:cxn ang="0">
                <a:pos x="T2" y="T3"/>
              </a:cxn>
              <a:cxn ang="0">
                <a:pos x="T4" y="T5"/>
              </a:cxn>
              <a:cxn ang="0">
                <a:pos x="T6" y="T7"/>
              </a:cxn>
              <a:cxn ang="0">
                <a:pos x="T8" y="T9"/>
              </a:cxn>
            </a:cxnLst>
            <a:rect l="0" t="0" r="r" b="b"/>
            <a:pathLst>
              <a:path w="4300" h="2475">
                <a:moveTo>
                  <a:pt x="0" y="1255"/>
                </a:moveTo>
                <a:lnTo>
                  <a:pt x="2122" y="2474"/>
                </a:lnTo>
                <a:lnTo>
                  <a:pt x="4299" y="1218"/>
                </a:lnTo>
                <a:lnTo>
                  <a:pt x="2177" y="0"/>
                </a:lnTo>
                <a:lnTo>
                  <a:pt x="0" y="1255"/>
                </a:lnTo>
              </a:path>
            </a:pathLst>
          </a:custGeom>
          <a:solidFill>
            <a:schemeClr val="tx1">
              <a:lumMod val="75000"/>
              <a:lumOff val="25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47" name="Rectangle 46">
            <a:extLst>
              <a:ext uri="{FF2B5EF4-FFF2-40B4-BE49-F238E27FC236}">
                <a16:creationId xmlns:a16="http://schemas.microsoft.com/office/drawing/2014/main" id="{587D81FB-D3C3-465E-88E5-8634E102F2B6}"/>
              </a:ext>
            </a:extLst>
          </p:cNvPr>
          <p:cNvSpPr/>
          <p:nvPr/>
        </p:nvSpPr>
        <p:spPr>
          <a:xfrm>
            <a:off x="1472430" y="3446841"/>
            <a:ext cx="1126782" cy="3657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1%</a:t>
            </a:r>
            <a:endParaRPr lang="en-US" sz="270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pic>
        <p:nvPicPr>
          <p:cNvPr id="12" name="Picture 11">
            <a:extLst>
              <a:ext uri="{FF2B5EF4-FFF2-40B4-BE49-F238E27FC236}">
                <a16:creationId xmlns:a16="http://schemas.microsoft.com/office/drawing/2014/main" id="{9E8361C9-0E7A-49C6-AD48-AA77B30205E0}"/>
              </a:ext>
            </a:extLst>
          </p:cNvPr>
          <p:cNvPicPr>
            <a:picLocks noChangeAspect="1"/>
          </p:cNvPicPr>
          <p:nvPr/>
        </p:nvPicPr>
        <p:blipFill>
          <a:blip r:embed="rId4">
            <a:clrChange>
              <a:clrFrom>
                <a:srgbClr val="FFFFFF"/>
              </a:clrFrom>
              <a:clrTo>
                <a:srgbClr val="FFFFFF">
                  <a:alpha val="0"/>
                </a:srgbClr>
              </a:clrTo>
            </a:clrChange>
            <a:duotone>
              <a:prstClr val="black"/>
              <a:schemeClr val="tx2">
                <a:tint val="45000"/>
                <a:satMod val="400000"/>
              </a:schemeClr>
            </a:duotone>
          </a:blip>
          <a:stretch>
            <a:fillRect/>
          </a:stretch>
        </p:blipFill>
        <p:spPr>
          <a:xfrm>
            <a:off x="1844723" y="3983962"/>
            <a:ext cx="365324" cy="598660"/>
          </a:xfrm>
          <a:prstGeom prst="rect">
            <a:avLst/>
          </a:prstGeom>
        </p:spPr>
      </p:pic>
      <p:sp>
        <p:nvSpPr>
          <p:cNvPr id="241" name="Line 457">
            <a:extLst>
              <a:ext uri="{FF2B5EF4-FFF2-40B4-BE49-F238E27FC236}">
                <a16:creationId xmlns:a16="http://schemas.microsoft.com/office/drawing/2014/main" id="{28E288E0-E7C5-4986-A23F-9FE9066DDF1D}"/>
              </a:ext>
            </a:extLst>
          </p:cNvPr>
          <p:cNvSpPr>
            <a:spLocks noChangeShapeType="1"/>
          </p:cNvSpPr>
          <p:nvPr/>
        </p:nvSpPr>
        <p:spPr bwMode="auto">
          <a:xfrm flipV="1">
            <a:off x="9793784" y="2609987"/>
            <a:ext cx="3174" cy="635389"/>
          </a:xfrm>
          <a:prstGeom prst="line">
            <a:avLst/>
          </a:prstGeom>
          <a:noFill/>
          <a:ln w="63500" cap="flat">
            <a:solidFill>
              <a:srgbClr val="FFFFFF">
                <a:lumMod val="5000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217" eaLnBrk="1" fontAlgn="auto" latinLnBrk="0" hangingPunct="1">
              <a:lnSpc>
                <a:spcPct val="100000"/>
              </a:lnSpc>
              <a:spcBef>
                <a:spcPct val="0"/>
              </a:spcBef>
              <a:spcAft>
                <a:spcPct val="0"/>
              </a:spcAft>
              <a:buClrTx/>
              <a:buSzTx/>
              <a:buFontTx/>
              <a:buNone/>
              <a:defRPr/>
            </a:pPr>
            <a:endParaRPr kumimoji="0" lang="es-MX" sz="1800" b="0" i="0" u="none" strike="noStrike" kern="0" cap="none" spc="0" normalizeH="0" baseline="0" noProof="0">
              <a:ln>
                <a:noFill/>
              </a:ln>
              <a:solidFill>
                <a:srgbClr val="999999"/>
              </a:solidFill>
              <a:effectLst/>
              <a:uLnTx/>
              <a:uFillTx/>
            </a:endParaRPr>
          </a:p>
        </p:txBody>
      </p:sp>
      <p:sp>
        <p:nvSpPr>
          <p:cNvPr id="242" name="Freeform 459">
            <a:extLst>
              <a:ext uri="{FF2B5EF4-FFF2-40B4-BE49-F238E27FC236}">
                <a16:creationId xmlns:a16="http://schemas.microsoft.com/office/drawing/2014/main" id="{ECF55545-1EC7-4983-AB20-7B61300E95CF}"/>
              </a:ext>
            </a:extLst>
          </p:cNvPr>
          <p:cNvSpPr>
            <a:spLocks noChangeArrowheads="1"/>
          </p:cNvSpPr>
          <p:nvPr/>
        </p:nvSpPr>
        <p:spPr bwMode="auto">
          <a:xfrm>
            <a:off x="8561928" y="1823309"/>
            <a:ext cx="1735678" cy="802989"/>
          </a:xfrm>
          <a:custGeom>
            <a:avLst/>
            <a:gdLst>
              <a:gd name="T0" fmla="*/ 5494 w 6027"/>
              <a:gd name="T1" fmla="*/ 292 h 2799"/>
              <a:gd name="T2" fmla="*/ 1906 w 6027"/>
              <a:gd name="T3" fmla="*/ 0 h 2799"/>
              <a:gd name="T4" fmla="*/ 17 w 6027"/>
              <a:gd name="T5" fmla="*/ 2343 h 2799"/>
              <a:gd name="T6" fmla="*/ 4695 w 6027"/>
              <a:gd name="T7" fmla="*/ 2515 h 2799"/>
              <a:gd name="T8" fmla="*/ 4550 w 6027"/>
              <a:gd name="T9" fmla="*/ 798 h 2799"/>
              <a:gd name="T10" fmla="*/ 5820 w 6027"/>
              <a:gd name="T11" fmla="*/ 1090 h 2799"/>
              <a:gd name="T12" fmla="*/ 5683 w 6027"/>
              <a:gd name="T13" fmla="*/ 772 h 2799"/>
              <a:gd name="T14" fmla="*/ 4653 w 6027"/>
              <a:gd name="T15" fmla="*/ 884 h 2799"/>
              <a:gd name="T16" fmla="*/ 4533 w 6027"/>
              <a:gd name="T17" fmla="*/ 833 h 2799"/>
              <a:gd name="T18" fmla="*/ 4936 w 6027"/>
              <a:gd name="T19" fmla="*/ 1648 h 2799"/>
              <a:gd name="T20" fmla="*/ 4970 w 6027"/>
              <a:gd name="T21" fmla="*/ 1493 h 2799"/>
              <a:gd name="T22" fmla="*/ 3416 w 6027"/>
              <a:gd name="T23" fmla="*/ 609 h 2799"/>
              <a:gd name="T24" fmla="*/ 3914 w 6027"/>
              <a:gd name="T25" fmla="*/ 1760 h 2799"/>
              <a:gd name="T26" fmla="*/ 4412 w 6027"/>
              <a:gd name="T27" fmla="*/ 1039 h 2799"/>
              <a:gd name="T28" fmla="*/ 4395 w 6027"/>
              <a:gd name="T29" fmla="*/ 1210 h 2799"/>
              <a:gd name="T30" fmla="*/ 4198 w 6027"/>
              <a:gd name="T31" fmla="*/ 489 h 2799"/>
              <a:gd name="T32" fmla="*/ 3133 w 6027"/>
              <a:gd name="T33" fmla="*/ 661 h 2799"/>
              <a:gd name="T34" fmla="*/ 3150 w 6027"/>
              <a:gd name="T35" fmla="*/ 1107 h 2799"/>
              <a:gd name="T36" fmla="*/ 2438 w 6027"/>
              <a:gd name="T37" fmla="*/ 1536 h 2799"/>
              <a:gd name="T38" fmla="*/ 1451 w 6027"/>
              <a:gd name="T39" fmla="*/ 1957 h 2799"/>
              <a:gd name="T40" fmla="*/ 978 w 6027"/>
              <a:gd name="T41" fmla="*/ 1614 h 2799"/>
              <a:gd name="T42" fmla="*/ 2489 w 6027"/>
              <a:gd name="T43" fmla="*/ 635 h 2799"/>
              <a:gd name="T44" fmla="*/ 2610 w 6027"/>
              <a:gd name="T45" fmla="*/ 721 h 2799"/>
              <a:gd name="T46" fmla="*/ 2713 w 6027"/>
              <a:gd name="T47" fmla="*/ 961 h 2799"/>
              <a:gd name="T48" fmla="*/ 1914 w 6027"/>
              <a:gd name="T49" fmla="*/ 1476 h 2799"/>
              <a:gd name="T50" fmla="*/ 1794 w 6027"/>
              <a:gd name="T51" fmla="*/ 910 h 2799"/>
              <a:gd name="T52" fmla="*/ 1966 w 6027"/>
              <a:gd name="T53" fmla="*/ 875 h 2799"/>
              <a:gd name="T54" fmla="*/ 2120 w 6027"/>
              <a:gd name="T55" fmla="*/ 807 h 2799"/>
              <a:gd name="T56" fmla="*/ 2266 w 6027"/>
              <a:gd name="T57" fmla="*/ 695 h 2799"/>
              <a:gd name="T58" fmla="*/ 2378 w 6027"/>
              <a:gd name="T59" fmla="*/ 558 h 2799"/>
              <a:gd name="T60" fmla="*/ 1992 w 6027"/>
              <a:gd name="T61" fmla="*/ 1785 h 2799"/>
              <a:gd name="T62" fmla="*/ 1992 w 6027"/>
              <a:gd name="T63" fmla="*/ 1785 h 2799"/>
              <a:gd name="T64" fmla="*/ 2953 w 6027"/>
              <a:gd name="T65" fmla="*/ 781 h 2799"/>
              <a:gd name="T66" fmla="*/ 2781 w 6027"/>
              <a:gd name="T67" fmla="*/ 747 h 2799"/>
              <a:gd name="T68" fmla="*/ 1622 w 6027"/>
              <a:gd name="T69" fmla="*/ 833 h 2799"/>
              <a:gd name="T70" fmla="*/ 1330 w 6027"/>
              <a:gd name="T71" fmla="*/ 1090 h 2799"/>
              <a:gd name="T72" fmla="*/ 2781 w 6027"/>
              <a:gd name="T73" fmla="*/ 824 h 2799"/>
              <a:gd name="T74" fmla="*/ 309 w 6027"/>
              <a:gd name="T75" fmla="*/ 738 h 2799"/>
              <a:gd name="T76" fmla="*/ 1142 w 6027"/>
              <a:gd name="T77" fmla="*/ 601 h 2799"/>
              <a:gd name="T78" fmla="*/ 343 w 6027"/>
              <a:gd name="T79" fmla="*/ 910 h 2799"/>
              <a:gd name="T80" fmla="*/ 644 w 6027"/>
              <a:gd name="T81" fmla="*/ 1519 h 2799"/>
              <a:gd name="T82" fmla="*/ 128 w 6027"/>
              <a:gd name="T83" fmla="*/ 2438 h 2799"/>
              <a:gd name="T84" fmla="*/ 1279 w 6027"/>
              <a:gd name="T85" fmla="*/ 1734 h 2799"/>
              <a:gd name="T86" fmla="*/ 1485 w 6027"/>
              <a:gd name="T87" fmla="*/ 2069 h 2799"/>
              <a:gd name="T88" fmla="*/ 2841 w 6027"/>
              <a:gd name="T89" fmla="*/ 2721 h 2799"/>
              <a:gd name="T90" fmla="*/ 3013 w 6027"/>
              <a:gd name="T91" fmla="*/ 2318 h 2799"/>
              <a:gd name="T92" fmla="*/ 4515 w 6027"/>
              <a:gd name="T93" fmla="*/ 2215 h 2799"/>
              <a:gd name="T94" fmla="*/ 4653 w 6027"/>
              <a:gd name="T95" fmla="*/ 1785 h 2799"/>
              <a:gd name="T96" fmla="*/ 5176 w 6027"/>
              <a:gd name="T97" fmla="*/ 1914 h 2799"/>
              <a:gd name="T98" fmla="*/ 5065 w 6027"/>
              <a:gd name="T99" fmla="*/ 1459 h 2799"/>
              <a:gd name="T100" fmla="*/ 4833 w 6027"/>
              <a:gd name="T101" fmla="*/ 961 h 2799"/>
              <a:gd name="T102" fmla="*/ 4979 w 6027"/>
              <a:gd name="T103" fmla="*/ 944 h 2799"/>
              <a:gd name="T104" fmla="*/ 5108 w 6027"/>
              <a:gd name="T105" fmla="*/ 893 h 2799"/>
              <a:gd name="T106" fmla="*/ 5228 w 6027"/>
              <a:gd name="T107" fmla="*/ 807 h 2799"/>
              <a:gd name="T108" fmla="*/ 5331 w 6027"/>
              <a:gd name="T109" fmla="*/ 704 h 2799"/>
              <a:gd name="T110" fmla="*/ 5391 w 6027"/>
              <a:gd name="T111" fmla="*/ 669 h 2799"/>
              <a:gd name="T112" fmla="*/ 5468 w 6027"/>
              <a:gd name="T113" fmla="*/ 764 h 2799"/>
              <a:gd name="T114" fmla="*/ 5580 w 6027"/>
              <a:gd name="T115" fmla="*/ 815 h 2799"/>
              <a:gd name="T116" fmla="*/ 5408 w 6027"/>
              <a:gd name="T117" fmla="*/ 1408 h 2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27" h="2799">
                <a:moveTo>
                  <a:pt x="5400" y="1476"/>
                </a:moveTo>
                <a:lnTo>
                  <a:pt x="5400" y="1476"/>
                </a:lnTo>
                <a:cubicBezTo>
                  <a:pt x="5425" y="1536"/>
                  <a:pt x="5468" y="1588"/>
                  <a:pt x="5520" y="1631"/>
                </a:cubicBezTo>
                <a:cubicBezTo>
                  <a:pt x="5571" y="1665"/>
                  <a:pt x="5631" y="1682"/>
                  <a:pt x="5691" y="1682"/>
                </a:cubicBezTo>
                <a:cubicBezTo>
                  <a:pt x="5717" y="1682"/>
                  <a:pt x="5743" y="1674"/>
                  <a:pt x="5768" y="1674"/>
                </a:cubicBezTo>
                <a:cubicBezTo>
                  <a:pt x="5846" y="1648"/>
                  <a:pt x="5923" y="1605"/>
                  <a:pt x="5966" y="1528"/>
                </a:cubicBezTo>
                <a:cubicBezTo>
                  <a:pt x="6009" y="1459"/>
                  <a:pt x="6026" y="1373"/>
                  <a:pt x="6009" y="1287"/>
                </a:cubicBezTo>
                <a:cubicBezTo>
                  <a:pt x="5992" y="1210"/>
                  <a:pt x="5949" y="1150"/>
                  <a:pt x="5889" y="1099"/>
                </a:cubicBezTo>
                <a:cubicBezTo>
                  <a:pt x="5923" y="1047"/>
                  <a:pt x="5932" y="987"/>
                  <a:pt x="5923" y="927"/>
                </a:cubicBezTo>
                <a:cubicBezTo>
                  <a:pt x="5915" y="893"/>
                  <a:pt x="5897" y="858"/>
                  <a:pt x="5872" y="824"/>
                </a:cubicBezTo>
                <a:cubicBezTo>
                  <a:pt x="5889" y="781"/>
                  <a:pt x="5897" y="738"/>
                  <a:pt x="5897" y="687"/>
                </a:cubicBezTo>
                <a:cubicBezTo>
                  <a:pt x="5897" y="472"/>
                  <a:pt x="5717" y="292"/>
                  <a:pt x="5494" y="292"/>
                </a:cubicBezTo>
                <a:cubicBezTo>
                  <a:pt x="5425" y="292"/>
                  <a:pt x="5348" y="309"/>
                  <a:pt x="5288" y="343"/>
                </a:cubicBezTo>
                <a:cubicBezTo>
                  <a:pt x="5202" y="257"/>
                  <a:pt x="5082" y="215"/>
                  <a:pt x="4962" y="215"/>
                </a:cubicBezTo>
                <a:cubicBezTo>
                  <a:pt x="4739" y="215"/>
                  <a:pt x="4558" y="360"/>
                  <a:pt x="4498" y="566"/>
                </a:cubicBezTo>
                <a:cubicBezTo>
                  <a:pt x="4455" y="257"/>
                  <a:pt x="4180" y="17"/>
                  <a:pt x="3863" y="17"/>
                </a:cubicBezTo>
                <a:cubicBezTo>
                  <a:pt x="3700" y="17"/>
                  <a:pt x="3700" y="17"/>
                  <a:pt x="3700" y="17"/>
                </a:cubicBezTo>
                <a:cubicBezTo>
                  <a:pt x="3348" y="17"/>
                  <a:pt x="3056" y="300"/>
                  <a:pt x="3056" y="661"/>
                </a:cubicBezTo>
                <a:cubicBezTo>
                  <a:pt x="3056" y="807"/>
                  <a:pt x="3056" y="807"/>
                  <a:pt x="3056" y="807"/>
                </a:cubicBezTo>
                <a:cubicBezTo>
                  <a:pt x="3047" y="781"/>
                  <a:pt x="3030" y="764"/>
                  <a:pt x="3013" y="747"/>
                </a:cubicBezTo>
                <a:cubicBezTo>
                  <a:pt x="3030" y="687"/>
                  <a:pt x="3047" y="635"/>
                  <a:pt x="3047" y="575"/>
                </a:cubicBezTo>
                <a:cubicBezTo>
                  <a:pt x="3047" y="309"/>
                  <a:pt x="2824" y="94"/>
                  <a:pt x="2558" y="94"/>
                </a:cubicBezTo>
                <a:cubicBezTo>
                  <a:pt x="2472" y="94"/>
                  <a:pt x="2386" y="112"/>
                  <a:pt x="2309" y="163"/>
                </a:cubicBezTo>
                <a:cubicBezTo>
                  <a:pt x="2198" y="60"/>
                  <a:pt x="2060" y="0"/>
                  <a:pt x="1906" y="0"/>
                </a:cubicBezTo>
                <a:cubicBezTo>
                  <a:pt x="1614" y="0"/>
                  <a:pt x="1373" y="215"/>
                  <a:pt x="1330" y="498"/>
                </a:cubicBezTo>
                <a:cubicBezTo>
                  <a:pt x="1245" y="326"/>
                  <a:pt x="1064" y="206"/>
                  <a:pt x="858" y="206"/>
                </a:cubicBezTo>
                <a:cubicBezTo>
                  <a:pt x="730" y="206"/>
                  <a:pt x="730" y="206"/>
                  <a:pt x="730" y="206"/>
                </a:cubicBezTo>
                <a:cubicBezTo>
                  <a:pt x="438" y="206"/>
                  <a:pt x="197" y="446"/>
                  <a:pt x="197" y="738"/>
                </a:cubicBezTo>
                <a:cubicBezTo>
                  <a:pt x="197" y="927"/>
                  <a:pt x="197" y="927"/>
                  <a:pt x="197" y="927"/>
                </a:cubicBezTo>
                <a:cubicBezTo>
                  <a:pt x="189" y="944"/>
                  <a:pt x="180" y="970"/>
                  <a:pt x="180" y="987"/>
                </a:cubicBezTo>
                <a:cubicBezTo>
                  <a:pt x="180" y="1047"/>
                  <a:pt x="223" y="1090"/>
                  <a:pt x="275" y="1107"/>
                </a:cubicBezTo>
                <a:cubicBezTo>
                  <a:pt x="283" y="1322"/>
                  <a:pt x="421" y="1502"/>
                  <a:pt x="609" y="1579"/>
                </a:cubicBezTo>
                <a:cubicBezTo>
                  <a:pt x="609" y="1614"/>
                  <a:pt x="609" y="1614"/>
                  <a:pt x="609" y="1614"/>
                </a:cubicBezTo>
                <a:cubicBezTo>
                  <a:pt x="300" y="1674"/>
                  <a:pt x="300" y="1674"/>
                  <a:pt x="300" y="1674"/>
                </a:cubicBezTo>
                <a:cubicBezTo>
                  <a:pt x="257" y="1682"/>
                  <a:pt x="223" y="1708"/>
                  <a:pt x="214" y="1751"/>
                </a:cubicBezTo>
                <a:cubicBezTo>
                  <a:pt x="17" y="2343"/>
                  <a:pt x="17" y="2343"/>
                  <a:pt x="17" y="2343"/>
                </a:cubicBezTo>
                <a:cubicBezTo>
                  <a:pt x="0" y="2378"/>
                  <a:pt x="8" y="2421"/>
                  <a:pt x="34" y="2455"/>
                </a:cubicBezTo>
                <a:cubicBezTo>
                  <a:pt x="51" y="2481"/>
                  <a:pt x="86" y="2498"/>
                  <a:pt x="128" y="2498"/>
                </a:cubicBezTo>
                <a:cubicBezTo>
                  <a:pt x="1270" y="2498"/>
                  <a:pt x="1270" y="2498"/>
                  <a:pt x="1270" y="2498"/>
                </a:cubicBezTo>
                <a:cubicBezTo>
                  <a:pt x="1236" y="2609"/>
                  <a:pt x="1236" y="2609"/>
                  <a:pt x="1236" y="2609"/>
                </a:cubicBezTo>
                <a:cubicBezTo>
                  <a:pt x="1219" y="2652"/>
                  <a:pt x="1227" y="2695"/>
                  <a:pt x="1253" y="2730"/>
                </a:cubicBezTo>
                <a:cubicBezTo>
                  <a:pt x="1279" y="2772"/>
                  <a:pt x="1322" y="2790"/>
                  <a:pt x="1365" y="2790"/>
                </a:cubicBezTo>
                <a:cubicBezTo>
                  <a:pt x="2927" y="2790"/>
                  <a:pt x="2927" y="2790"/>
                  <a:pt x="2927" y="2790"/>
                </a:cubicBezTo>
                <a:cubicBezTo>
                  <a:pt x="2936" y="2798"/>
                  <a:pt x="2953" y="2798"/>
                  <a:pt x="2970" y="2798"/>
                </a:cubicBezTo>
                <a:cubicBezTo>
                  <a:pt x="4592" y="2798"/>
                  <a:pt x="4592" y="2798"/>
                  <a:pt x="4592" y="2798"/>
                </a:cubicBezTo>
                <a:cubicBezTo>
                  <a:pt x="4644" y="2798"/>
                  <a:pt x="4687" y="2781"/>
                  <a:pt x="4713" y="2738"/>
                </a:cubicBezTo>
                <a:cubicBezTo>
                  <a:pt x="4739" y="2704"/>
                  <a:pt x="4747" y="2652"/>
                  <a:pt x="4730" y="2609"/>
                </a:cubicBezTo>
                <a:cubicBezTo>
                  <a:pt x="4695" y="2515"/>
                  <a:pt x="4695" y="2515"/>
                  <a:pt x="4695" y="2515"/>
                </a:cubicBezTo>
                <a:cubicBezTo>
                  <a:pt x="5846" y="2515"/>
                  <a:pt x="5846" y="2515"/>
                  <a:pt x="5846" y="2515"/>
                </a:cubicBezTo>
                <a:cubicBezTo>
                  <a:pt x="5880" y="2515"/>
                  <a:pt x="5915" y="2498"/>
                  <a:pt x="5940" y="2463"/>
                </a:cubicBezTo>
                <a:cubicBezTo>
                  <a:pt x="5957" y="2438"/>
                  <a:pt x="5966" y="2395"/>
                  <a:pt x="5949" y="2360"/>
                </a:cubicBezTo>
                <a:cubicBezTo>
                  <a:pt x="5751" y="1768"/>
                  <a:pt x="5751" y="1768"/>
                  <a:pt x="5751" y="1768"/>
                </a:cubicBezTo>
                <a:cubicBezTo>
                  <a:pt x="5743" y="1734"/>
                  <a:pt x="5709" y="1699"/>
                  <a:pt x="5666" y="1691"/>
                </a:cubicBezTo>
                <a:cubicBezTo>
                  <a:pt x="5417" y="1648"/>
                  <a:pt x="5417" y="1648"/>
                  <a:pt x="5417" y="1648"/>
                </a:cubicBezTo>
                <a:lnTo>
                  <a:pt x="5417" y="1648"/>
                </a:lnTo>
                <a:cubicBezTo>
                  <a:pt x="5322" y="1622"/>
                  <a:pt x="5322" y="1622"/>
                  <a:pt x="5322" y="1622"/>
                </a:cubicBezTo>
                <a:cubicBezTo>
                  <a:pt x="5322" y="1511"/>
                  <a:pt x="5322" y="1511"/>
                  <a:pt x="5322" y="1511"/>
                </a:cubicBezTo>
                <a:cubicBezTo>
                  <a:pt x="5348" y="1502"/>
                  <a:pt x="5374" y="1493"/>
                  <a:pt x="5400" y="1476"/>
                </a:cubicBezTo>
                <a:close/>
                <a:moveTo>
                  <a:pt x="4550" y="798"/>
                </a:moveTo>
                <a:lnTo>
                  <a:pt x="4550" y="798"/>
                </a:lnTo>
                <a:cubicBezTo>
                  <a:pt x="4541" y="764"/>
                  <a:pt x="4541" y="730"/>
                  <a:pt x="4541" y="695"/>
                </a:cubicBezTo>
                <a:cubicBezTo>
                  <a:pt x="4541" y="463"/>
                  <a:pt x="4730" y="275"/>
                  <a:pt x="4962" y="275"/>
                </a:cubicBezTo>
                <a:cubicBezTo>
                  <a:pt x="5073" y="275"/>
                  <a:pt x="5185" y="318"/>
                  <a:pt x="5262" y="403"/>
                </a:cubicBezTo>
                <a:cubicBezTo>
                  <a:pt x="5279" y="421"/>
                  <a:pt x="5279" y="421"/>
                  <a:pt x="5279" y="421"/>
                </a:cubicBezTo>
                <a:cubicBezTo>
                  <a:pt x="5305" y="403"/>
                  <a:pt x="5305" y="403"/>
                  <a:pt x="5305" y="403"/>
                </a:cubicBezTo>
                <a:cubicBezTo>
                  <a:pt x="5357" y="369"/>
                  <a:pt x="5425" y="343"/>
                  <a:pt x="5494" y="343"/>
                </a:cubicBezTo>
                <a:cubicBezTo>
                  <a:pt x="5683" y="343"/>
                  <a:pt x="5837" y="498"/>
                  <a:pt x="5837" y="687"/>
                </a:cubicBezTo>
                <a:cubicBezTo>
                  <a:pt x="5837" y="738"/>
                  <a:pt x="5829" y="781"/>
                  <a:pt x="5812" y="824"/>
                </a:cubicBezTo>
                <a:cubicBezTo>
                  <a:pt x="5803" y="841"/>
                  <a:pt x="5803" y="841"/>
                  <a:pt x="5803" y="841"/>
                </a:cubicBezTo>
                <a:cubicBezTo>
                  <a:pt x="5820" y="858"/>
                  <a:pt x="5820" y="858"/>
                  <a:pt x="5820" y="858"/>
                </a:cubicBezTo>
                <a:cubicBezTo>
                  <a:pt x="5837" y="875"/>
                  <a:pt x="5854" y="910"/>
                  <a:pt x="5863" y="936"/>
                </a:cubicBezTo>
                <a:cubicBezTo>
                  <a:pt x="5872" y="996"/>
                  <a:pt x="5863" y="1047"/>
                  <a:pt x="5820" y="1090"/>
                </a:cubicBezTo>
                <a:cubicBezTo>
                  <a:pt x="5803" y="1116"/>
                  <a:pt x="5803" y="1116"/>
                  <a:pt x="5803" y="1116"/>
                </a:cubicBezTo>
                <a:cubicBezTo>
                  <a:pt x="5829" y="1133"/>
                  <a:pt x="5829" y="1133"/>
                  <a:pt x="5829" y="1133"/>
                </a:cubicBezTo>
                <a:cubicBezTo>
                  <a:pt x="5889" y="1167"/>
                  <a:pt x="5932" y="1227"/>
                  <a:pt x="5949" y="1305"/>
                </a:cubicBezTo>
                <a:cubicBezTo>
                  <a:pt x="5966" y="1373"/>
                  <a:pt x="5957" y="1442"/>
                  <a:pt x="5915" y="1502"/>
                </a:cubicBezTo>
                <a:cubicBezTo>
                  <a:pt x="5880" y="1554"/>
                  <a:pt x="5820" y="1596"/>
                  <a:pt x="5751" y="1614"/>
                </a:cubicBezTo>
                <a:cubicBezTo>
                  <a:pt x="5683" y="1631"/>
                  <a:pt x="5614" y="1614"/>
                  <a:pt x="5554" y="1579"/>
                </a:cubicBezTo>
                <a:cubicBezTo>
                  <a:pt x="5503" y="1545"/>
                  <a:pt x="5468" y="1502"/>
                  <a:pt x="5451" y="1451"/>
                </a:cubicBezTo>
                <a:cubicBezTo>
                  <a:pt x="5563" y="1373"/>
                  <a:pt x="5648" y="1245"/>
                  <a:pt x="5674" y="1107"/>
                </a:cubicBezTo>
                <a:cubicBezTo>
                  <a:pt x="5734" y="1090"/>
                  <a:pt x="5777" y="1030"/>
                  <a:pt x="5777" y="970"/>
                </a:cubicBezTo>
                <a:cubicBezTo>
                  <a:pt x="5777" y="901"/>
                  <a:pt x="5734" y="850"/>
                  <a:pt x="5683" y="833"/>
                </a:cubicBezTo>
                <a:lnTo>
                  <a:pt x="5683" y="833"/>
                </a:lnTo>
                <a:cubicBezTo>
                  <a:pt x="5683" y="772"/>
                  <a:pt x="5683" y="772"/>
                  <a:pt x="5683" y="772"/>
                </a:cubicBezTo>
                <a:cubicBezTo>
                  <a:pt x="5648" y="772"/>
                  <a:pt x="5648" y="772"/>
                  <a:pt x="5648" y="772"/>
                </a:cubicBezTo>
                <a:cubicBezTo>
                  <a:pt x="5640" y="772"/>
                  <a:pt x="5631" y="772"/>
                  <a:pt x="5623" y="764"/>
                </a:cubicBezTo>
                <a:cubicBezTo>
                  <a:pt x="5511" y="755"/>
                  <a:pt x="5434" y="669"/>
                  <a:pt x="5417" y="566"/>
                </a:cubicBezTo>
                <a:cubicBezTo>
                  <a:pt x="5417" y="558"/>
                  <a:pt x="5417" y="549"/>
                  <a:pt x="5417" y="532"/>
                </a:cubicBezTo>
                <a:cubicBezTo>
                  <a:pt x="5417" y="506"/>
                  <a:pt x="5417" y="506"/>
                  <a:pt x="5417" y="506"/>
                </a:cubicBezTo>
                <a:cubicBezTo>
                  <a:pt x="5365" y="506"/>
                  <a:pt x="5365" y="506"/>
                  <a:pt x="5365" y="506"/>
                </a:cubicBezTo>
                <a:cubicBezTo>
                  <a:pt x="5357" y="524"/>
                  <a:pt x="5357" y="524"/>
                  <a:pt x="5357" y="524"/>
                </a:cubicBezTo>
                <a:cubicBezTo>
                  <a:pt x="5357" y="532"/>
                  <a:pt x="5348" y="549"/>
                  <a:pt x="5339" y="558"/>
                </a:cubicBezTo>
                <a:cubicBezTo>
                  <a:pt x="5254" y="764"/>
                  <a:pt x="5039" y="910"/>
                  <a:pt x="4807" y="910"/>
                </a:cubicBezTo>
                <a:cubicBezTo>
                  <a:pt x="4781" y="910"/>
                  <a:pt x="4756" y="901"/>
                  <a:pt x="4721" y="901"/>
                </a:cubicBezTo>
                <a:cubicBezTo>
                  <a:pt x="4713" y="901"/>
                  <a:pt x="4695" y="893"/>
                  <a:pt x="4687" y="893"/>
                </a:cubicBezTo>
                <a:cubicBezTo>
                  <a:pt x="4653" y="884"/>
                  <a:pt x="4653" y="884"/>
                  <a:pt x="4653" y="884"/>
                </a:cubicBezTo>
                <a:cubicBezTo>
                  <a:pt x="4653" y="1021"/>
                  <a:pt x="4653" y="1021"/>
                  <a:pt x="4653" y="1021"/>
                </a:cubicBezTo>
                <a:cubicBezTo>
                  <a:pt x="4653" y="1210"/>
                  <a:pt x="4756" y="1382"/>
                  <a:pt x="4919" y="1468"/>
                </a:cubicBezTo>
                <a:cubicBezTo>
                  <a:pt x="4876" y="1554"/>
                  <a:pt x="4790" y="1622"/>
                  <a:pt x="4678" y="1622"/>
                </a:cubicBezTo>
                <a:cubicBezTo>
                  <a:pt x="4541" y="1622"/>
                  <a:pt x="4421" y="1502"/>
                  <a:pt x="4421" y="1356"/>
                </a:cubicBezTo>
                <a:cubicBezTo>
                  <a:pt x="4421" y="1287"/>
                  <a:pt x="4447" y="1219"/>
                  <a:pt x="4507" y="1167"/>
                </a:cubicBezTo>
                <a:cubicBezTo>
                  <a:pt x="4533" y="1150"/>
                  <a:pt x="4533" y="1150"/>
                  <a:pt x="4533" y="1150"/>
                </a:cubicBezTo>
                <a:cubicBezTo>
                  <a:pt x="4498" y="1124"/>
                  <a:pt x="4498" y="1124"/>
                  <a:pt x="4498" y="1124"/>
                </a:cubicBezTo>
                <a:cubicBezTo>
                  <a:pt x="4481" y="1116"/>
                  <a:pt x="4464" y="1090"/>
                  <a:pt x="4455" y="1073"/>
                </a:cubicBezTo>
                <a:cubicBezTo>
                  <a:pt x="4481" y="1047"/>
                  <a:pt x="4507" y="1013"/>
                  <a:pt x="4507" y="961"/>
                </a:cubicBezTo>
                <a:cubicBezTo>
                  <a:pt x="4507" y="961"/>
                  <a:pt x="4507" y="953"/>
                  <a:pt x="4507" y="944"/>
                </a:cubicBezTo>
                <a:cubicBezTo>
                  <a:pt x="4507" y="850"/>
                  <a:pt x="4507" y="850"/>
                  <a:pt x="4507" y="850"/>
                </a:cubicBezTo>
                <a:cubicBezTo>
                  <a:pt x="4515" y="841"/>
                  <a:pt x="4524" y="841"/>
                  <a:pt x="4533" y="833"/>
                </a:cubicBezTo>
                <a:cubicBezTo>
                  <a:pt x="4558" y="824"/>
                  <a:pt x="4558" y="824"/>
                  <a:pt x="4558" y="824"/>
                </a:cubicBezTo>
                <a:lnTo>
                  <a:pt x="4550" y="798"/>
                </a:lnTo>
                <a:close/>
                <a:moveTo>
                  <a:pt x="5683" y="1039"/>
                </a:moveTo>
                <a:lnTo>
                  <a:pt x="5683" y="1039"/>
                </a:lnTo>
                <a:cubicBezTo>
                  <a:pt x="5683" y="1030"/>
                  <a:pt x="5683" y="1030"/>
                  <a:pt x="5683" y="1021"/>
                </a:cubicBezTo>
                <a:cubicBezTo>
                  <a:pt x="5683" y="1013"/>
                  <a:pt x="5683" y="1013"/>
                  <a:pt x="5683" y="1013"/>
                </a:cubicBezTo>
                <a:cubicBezTo>
                  <a:pt x="5683" y="893"/>
                  <a:pt x="5683" y="893"/>
                  <a:pt x="5683" y="893"/>
                </a:cubicBezTo>
                <a:cubicBezTo>
                  <a:pt x="5709" y="910"/>
                  <a:pt x="5726" y="936"/>
                  <a:pt x="5726" y="970"/>
                </a:cubicBezTo>
                <a:cubicBezTo>
                  <a:pt x="5726" y="996"/>
                  <a:pt x="5709" y="1021"/>
                  <a:pt x="5683" y="1039"/>
                </a:cubicBezTo>
                <a:close/>
                <a:moveTo>
                  <a:pt x="5382" y="532"/>
                </a:moveTo>
                <a:lnTo>
                  <a:pt x="5382" y="532"/>
                </a:lnTo>
                <a:close/>
                <a:moveTo>
                  <a:pt x="4936" y="1648"/>
                </a:moveTo>
                <a:lnTo>
                  <a:pt x="4936" y="1648"/>
                </a:lnTo>
                <a:cubicBezTo>
                  <a:pt x="4687" y="1691"/>
                  <a:pt x="4687" y="1691"/>
                  <a:pt x="4687" y="1691"/>
                </a:cubicBezTo>
                <a:cubicBezTo>
                  <a:pt x="4644" y="1699"/>
                  <a:pt x="4610" y="1734"/>
                  <a:pt x="4601" y="1768"/>
                </a:cubicBezTo>
                <a:cubicBezTo>
                  <a:pt x="4524" y="1991"/>
                  <a:pt x="4524" y="1991"/>
                  <a:pt x="4524" y="1991"/>
                </a:cubicBezTo>
                <a:cubicBezTo>
                  <a:pt x="4489" y="1888"/>
                  <a:pt x="4489" y="1888"/>
                  <a:pt x="4489" y="1888"/>
                </a:cubicBezTo>
                <a:cubicBezTo>
                  <a:pt x="4472" y="1837"/>
                  <a:pt x="4430" y="1803"/>
                  <a:pt x="4378" y="1794"/>
                </a:cubicBezTo>
                <a:cubicBezTo>
                  <a:pt x="4000" y="1717"/>
                  <a:pt x="4000" y="1717"/>
                  <a:pt x="4000" y="1717"/>
                </a:cubicBezTo>
                <a:cubicBezTo>
                  <a:pt x="4000" y="1682"/>
                  <a:pt x="4000" y="1682"/>
                  <a:pt x="4000" y="1682"/>
                </a:cubicBezTo>
                <a:cubicBezTo>
                  <a:pt x="4163" y="1614"/>
                  <a:pt x="4301" y="1485"/>
                  <a:pt x="4369" y="1322"/>
                </a:cubicBezTo>
                <a:cubicBezTo>
                  <a:pt x="4361" y="1339"/>
                  <a:pt x="4361" y="1348"/>
                  <a:pt x="4361" y="1356"/>
                </a:cubicBezTo>
                <a:cubicBezTo>
                  <a:pt x="4361" y="1536"/>
                  <a:pt x="4507" y="1682"/>
                  <a:pt x="4678" y="1682"/>
                </a:cubicBezTo>
                <a:cubicBezTo>
                  <a:pt x="4807" y="1682"/>
                  <a:pt x="4919" y="1605"/>
                  <a:pt x="4970" y="1493"/>
                </a:cubicBezTo>
                <a:cubicBezTo>
                  <a:pt x="4996" y="1502"/>
                  <a:pt x="5013" y="1511"/>
                  <a:pt x="5039" y="1519"/>
                </a:cubicBezTo>
                <a:cubicBezTo>
                  <a:pt x="5039" y="1622"/>
                  <a:pt x="5039" y="1622"/>
                  <a:pt x="5039" y="1622"/>
                </a:cubicBezTo>
                <a:cubicBezTo>
                  <a:pt x="4936" y="1648"/>
                  <a:pt x="4936" y="1648"/>
                  <a:pt x="4936" y="1648"/>
                </a:cubicBezTo>
                <a:close/>
                <a:moveTo>
                  <a:pt x="3777" y="1639"/>
                </a:moveTo>
                <a:lnTo>
                  <a:pt x="3777" y="1639"/>
                </a:lnTo>
                <a:cubicBezTo>
                  <a:pt x="3717" y="1639"/>
                  <a:pt x="3657" y="1622"/>
                  <a:pt x="3605" y="1605"/>
                </a:cubicBezTo>
                <a:cubicBezTo>
                  <a:pt x="3382" y="1536"/>
                  <a:pt x="3228" y="1330"/>
                  <a:pt x="3228" y="1090"/>
                </a:cubicBezTo>
                <a:cubicBezTo>
                  <a:pt x="3228" y="953"/>
                  <a:pt x="3228" y="953"/>
                  <a:pt x="3228" y="953"/>
                </a:cubicBezTo>
                <a:cubicBezTo>
                  <a:pt x="3228" y="910"/>
                  <a:pt x="3228" y="910"/>
                  <a:pt x="3228" y="910"/>
                </a:cubicBezTo>
                <a:cubicBezTo>
                  <a:pt x="3228" y="875"/>
                  <a:pt x="3228" y="875"/>
                  <a:pt x="3228" y="875"/>
                </a:cubicBezTo>
                <a:cubicBezTo>
                  <a:pt x="3228" y="747"/>
                  <a:pt x="3228" y="747"/>
                  <a:pt x="3228" y="747"/>
                </a:cubicBezTo>
                <a:cubicBezTo>
                  <a:pt x="3313" y="730"/>
                  <a:pt x="3382" y="687"/>
                  <a:pt x="3416" y="609"/>
                </a:cubicBezTo>
                <a:cubicBezTo>
                  <a:pt x="3528" y="652"/>
                  <a:pt x="3648" y="678"/>
                  <a:pt x="3768" y="678"/>
                </a:cubicBezTo>
                <a:cubicBezTo>
                  <a:pt x="3897" y="678"/>
                  <a:pt x="4026" y="652"/>
                  <a:pt x="4146" y="601"/>
                </a:cubicBezTo>
                <a:cubicBezTo>
                  <a:pt x="4180" y="678"/>
                  <a:pt x="4249" y="730"/>
                  <a:pt x="4327" y="738"/>
                </a:cubicBezTo>
                <a:cubicBezTo>
                  <a:pt x="4327" y="875"/>
                  <a:pt x="4327" y="875"/>
                  <a:pt x="4327" y="875"/>
                </a:cubicBezTo>
                <a:cubicBezTo>
                  <a:pt x="4327" y="910"/>
                  <a:pt x="4327" y="910"/>
                  <a:pt x="4327" y="910"/>
                </a:cubicBezTo>
                <a:cubicBezTo>
                  <a:pt x="4327" y="953"/>
                  <a:pt x="4327" y="953"/>
                  <a:pt x="4327" y="953"/>
                </a:cubicBezTo>
                <a:cubicBezTo>
                  <a:pt x="4327" y="1090"/>
                  <a:pt x="4327" y="1090"/>
                  <a:pt x="4327" y="1090"/>
                </a:cubicBezTo>
                <a:cubicBezTo>
                  <a:pt x="4327" y="1330"/>
                  <a:pt x="4172" y="1536"/>
                  <a:pt x="3957" y="1605"/>
                </a:cubicBezTo>
                <a:cubicBezTo>
                  <a:pt x="3906" y="1622"/>
                  <a:pt x="3846" y="1639"/>
                  <a:pt x="3777" y="1639"/>
                </a:cubicBezTo>
                <a:close/>
                <a:moveTo>
                  <a:pt x="3914" y="1699"/>
                </a:moveTo>
                <a:lnTo>
                  <a:pt x="3914" y="1699"/>
                </a:lnTo>
                <a:cubicBezTo>
                  <a:pt x="3914" y="1760"/>
                  <a:pt x="3914" y="1760"/>
                  <a:pt x="3914" y="1760"/>
                </a:cubicBezTo>
                <a:cubicBezTo>
                  <a:pt x="3914" y="1923"/>
                  <a:pt x="3914" y="1923"/>
                  <a:pt x="3914" y="1923"/>
                </a:cubicBezTo>
                <a:cubicBezTo>
                  <a:pt x="3914" y="2000"/>
                  <a:pt x="3854" y="2060"/>
                  <a:pt x="3777" y="2060"/>
                </a:cubicBezTo>
                <a:cubicBezTo>
                  <a:pt x="3708" y="2060"/>
                  <a:pt x="3648" y="2000"/>
                  <a:pt x="3640" y="1923"/>
                </a:cubicBezTo>
                <a:cubicBezTo>
                  <a:pt x="3640" y="1751"/>
                  <a:pt x="3640" y="1751"/>
                  <a:pt x="3640" y="1751"/>
                </a:cubicBezTo>
                <a:cubicBezTo>
                  <a:pt x="3640" y="1699"/>
                  <a:pt x="3640" y="1699"/>
                  <a:pt x="3640" y="1699"/>
                </a:cubicBezTo>
                <a:cubicBezTo>
                  <a:pt x="3683" y="1717"/>
                  <a:pt x="3734" y="1717"/>
                  <a:pt x="3777" y="1717"/>
                </a:cubicBezTo>
                <a:cubicBezTo>
                  <a:pt x="3828" y="1717"/>
                  <a:pt x="3871" y="1717"/>
                  <a:pt x="3914" y="1699"/>
                </a:cubicBezTo>
                <a:close/>
                <a:moveTo>
                  <a:pt x="4455" y="953"/>
                </a:moveTo>
                <a:lnTo>
                  <a:pt x="4455" y="953"/>
                </a:lnTo>
                <a:cubicBezTo>
                  <a:pt x="4455" y="961"/>
                  <a:pt x="4455" y="961"/>
                  <a:pt x="4455" y="961"/>
                </a:cubicBezTo>
                <a:cubicBezTo>
                  <a:pt x="4455" y="987"/>
                  <a:pt x="4447" y="1004"/>
                  <a:pt x="4430" y="1021"/>
                </a:cubicBezTo>
                <a:cubicBezTo>
                  <a:pt x="4430" y="1030"/>
                  <a:pt x="4421" y="1030"/>
                  <a:pt x="4412" y="1039"/>
                </a:cubicBezTo>
                <a:cubicBezTo>
                  <a:pt x="4404" y="1039"/>
                  <a:pt x="4404" y="1047"/>
                  <a:pt x="4395" y="1047"/>
                </a:cubicBezTo>
                <a:cubicBezTo>
                  <a:pt x="4395" y="953"/>
                  <a:pt x="4395" y="953"/>
                  <a:pt x="4395" y="953"/>
                </a:cubicBezTo>
                <a:cubicBezTo>
                  <a:pt x="4395" y="910"/>
                  <a:pt x="4395" y="910"/>
                  <a:pt x="4395" y="910"/>
                </a:cubicBezTo>
                <a:cubicBezTo>
                  <a:pt x="4395" y="884"/>
                  <a:pt x="4395" y="884"/>
                  <a:pt x="4395" y="884"/>
                </a:cubicBezTo>
                <a:cubicBezTo>
                  <a:pt x="4404" y="884"/>
                  <a:pt x="4404" y="884"/>
                  <a:pt x="4412" y="893"/>
                </a:cubicBezTo>
                <a:cubicBezTo>
                  <a:pt x="4421" y="893"/>
                  <a:pt x="4430" y="901"/>
                  <a:pt x="4438" y="910"/>
                </a:cubicBezTo>
                <a:cubicBezTo>
                  <a:pt x="4438" y="918"/>
                  <a:pt x="4438" y="918"/>
                  <a:pt x="4447" y="918"/>
                </a:cubicBezTo>
                <a:cubicBezTo>
                  <a:pt x="4447" y="927"/>
                  <a:pt x="4455" y="944"/>
                  <a:pt x="4455" y="953"/>
                </a:cubicBezTo>
                <a:close/>
                <a:moveTo>
                  <a:pt x="4412" y="1116"/>
                </a:moveTo>
                <a:lnTo>
                  <a:pt x="4412" y="1116"/>
                </a:lnTo>
                <a:cubicBezTo>
                  <a:pt x="4421" y="1133"/>
                  <a:pt x="4430" y="1142"/>
                  <a:pt x="4438" y="1150"/>
                </a:cubicBezTo>
                <a:cubicBezTo>
                  <a:pt x="4421" y="1167"/>
                  <a:pt x="4412" y="1193"/>
                  <a:pt x="4395" y="1210"/>
                </a:cubicBezTo>
                <a:cubicBezTo>
                  <a:pt x="4404" y="1184"/>
                  <a:pt x="4412" y="1150"/>
                  <a:pt x="4412" y="1116"/>
                </a:cubicBezTo>
                <a:close/>
                <a:moveTo>
                  <a:pt x="3133" y="661"/>
                </a:moveTo>
                <a:lnTo>
                  <a:pt x="3133" y="661"/>
                </a:lnTo>
                <a:cubicBezTo>
                  <a:pt x="3133" y="352"/>
                  <a:pt x="3391" y="94"/>
                  <a:pt x="3700" y="94"/>
                </a:cubicBezTo>
                <a:cubicBezTo>
                  <a:pt x="3863" y="94"/>
                  <a:pt x="3863" y="94"/>
                  <a:pt x="3863" y="94"/>
                </a:cubicBezTo>
                <a:cubicBezTo>
                  <a:pt x="4172" y="94"/>
                  <a:pt x="4421" y="352"/>
                  <a:pt x="4421" y="661"/>
                </a:cubicBezTo>
                <a:cubicBezTo>
                  <a:pt x="4421" y="841"/>
                  <a:pt x="4421" y="841"/>
                  <a:pt x="4421" y="841"/>
                </a:cubicBezTo>
                <a:lnTo>
                  <a:pt x="4412" y="833"/>
                </a:lnTo>
                <a:cubicBezTo>
                  <a:pt x="4412" y="661"/>
                  <a:pt x="4412" y="661"/>
                  <a:pt x="4412" y="661"/>
                </a:cubicBezTo>
                <a:cubicBezTo>
                  <a:pt x="4369" y="661"/>
                  <a:pt x="4369" y="661"/>
                  <a:pt x="4369" y="661"/>
                </a:cubicBezTo>
                <a:cubicBezTo>
                  <a:pt x="4292" y="661"/>
                  <a:pt x="4232" y="609"/>
                  <a:pt x="4206" y="541"/>
                </a:cubicBezTo>
                <a:cubicBezTo>
                  <a:pt x="4198" y="489"/>
                  <a:pt x="4198" y="489"/>
                  <a:pt x="4198" y="489"/>
                </a:cubicBezTo>
                <a:cubicBezTo>
                  <a:pt x="4155" y="506"/>
                  <a:pt x="4155" y="506"/>
                  <a:pt x="4155" y="506"/>
                </a:cubicBezTo>
                <a:cubicBezTo>
                  <a:pt x="4035" y="566"/>
                  <a:pt x="3897" y="592"/>
                  <a:pt x="3768" y="592"/>
                </a:cubicBezTo>
                <a:cubicBezTo>
                  <a:pt x="3640" y="592"/>
                  <a:pt x="3519" y="575"/>
                  <a:pt x="3408" y="524"/>
                </a:cubicBezTo>
                <a:cubicBezTo>
                  <a:pt x="3365" y="506"/>
                  <a:pt x="3365" y="506"/>
                  <a:pt x="3365" y="506"/>
                </a:cubicBezTo>
                <a:cubicBezTo>
                  <a:pt x="3356" y="549"/>
                  <a:pt x="3356" y="549"/>
                  <a:pt x="3356" y="549"/>
                </a:cubicBezTo>
                <a:cubicBezTo>
                  <a:pt x="3331" y="618"/>
                  <a:pt x="3271" y="661"/>
                  <a:pt x="3193" y="661"/>
                </a:cubicBezTo>
                <a:lnTo>
                  <a:pt x="3193" y="661"/>
                </a:lnTo>
                <a:lnTo>
                  <a:pt x="3193" y="661"/>
                </a:lnTo>
                <a:cubicBezTo>
                  <a:pt x="3150" y="661"/>
                  <a:pt x="3150" y="661"/>
                  <a:pt x="3150" y="661"/>
                </a:cubicBezTo>
                <a:cubicBezTo>
                  <a:pt x="3150" y="815"/>
                  <a:pt x="3150" y="815"/>
                  <a:pt x="3150" y="815"/>
                </a:cubicBezTo>
                <a:cubicBezTo>
                  <a:pt x="3142" y="824"/>
                  <a:pt x="3142" y="824"/>
                  <a:pt x="3133" y="824"/>
                </a:cubicBezTo>
                <a:lnTo>
                  <a:pt x="3133" y="661"/>
                </a:lnTo>
                <a:close/>
                <a:moveTo>
                  <a:pt x="3116" y="953"/>
                </a:moveTo>
                <a:lnTo>
                  <a:pt x="3116" y="953"/>
                </a:lnTo>
                <a:cubicBezTo>
                  <a:pt x="3125" y="936"/>
                  <a:pt x="3133" y="927"/>
                  <a:pt x="3142" y="910"/>
                </a:cubicBezTo>
                <a:cubicBezTo>
                  <a:pt x="3142" y="910"/>
                  <a:pt x="3142" y="910"/>
                  <a:pt x="3150" y="910"/>
                </a:cubicBezTo>
                <a:lnTo>
                  <a:pt x="3150" y="910"/>
                </a:lnTo>
                <a:cubicBezTo>
                  <a:pt x="3150" y="953"/>
                  <a:pt x="3150" y="953"/>
                  <a:pt x="3150" y="953"/>
                </a:cubicBezTo>
                <a:cubicBezTo>
                  <a:pt x="3150" y="1021"/>
                  <a:pt x="3150" y="1021"/>
                  <a:pt x="3150" y="1021"/>
                </a:cubicBezTo>
                <a:cubicBezTo>
                  <a:pt x="3133" y="1004"/>
                  <a:pt x="3116" y="987"/>
                  <a:pt x="3116" y="961"/>
                </a:cubicBezTo>
                <a:lnTo>
                  <a:pt x="3116" y="953"/>
                </a:lnTo>
                <a:close/>
                <a:moveTo>
                  <a:pt x="3056" y="1039"/>
                </a:moveTo>
                <a:lnTo>
                  <a:pt x="3056" y="1039"/>
                </a:lnTo>
                <a:cubicBezTo>
                  <a:pt x="3073" y="1073"/>
                  <a:pt x="3107" y="1099"/>
                  <a:pt x="3150" y="1107"/>
                </a:cubicBezTo>
                <a:cubicBezTo>
                  <a:pt x="3159" y="1373"/>
                  <a:pt x="3331" y="1596"/>
                  <a:pt x="3562" y="1682"/>
                </a:cubicBezTo>
                <a:cubicBezTo>
                  <a:pt x="3562" y="1717"/>
                  <a:pt x="3562" y="1717"/>
                  <a:pt x="3562" y="1717"/>
                </a:cubicBezTo>
                <a:cubicBezTo>
                  <a:pt x="3185" y="1794"/>
                  <a:pt x="3185" y="1794"/>
                  <a:pt x="3185" y="1794"/>
                </a:cubicBezTo>
                <a:cubicBezTo>
                  <a:pt x="3133" y="1803"/>
                  <a:pt x="3090" y="1837"/>
                  <a:pt x="3073" y="1888"/>
                </a:cubicBezTo>
                <a:cubicBezTo>
                  <a:pt x="2970" y="2189"/>
                  <a:pt x="2970" y="2189"/>
                  <a:pt x="2970" y="2189"/>
                </a:cubicBezTo>
                <a:cubicBezTo>
                  <a:pt x="2876" y="1888"/>
                  <a:pt x="2876" y="1888"/>
                  <a:pt x="2876" y="1888"/>
                </a:cubicBezTo>
                <a:cubicBezTo>
                  <a:pt x="2859" y="1845"/>
                  <a:pt x="2816" y="1811"/>
                  <a:pt x="2773" y="1794"/>
                </a:cubicBezTo>
                <a:cubicBezTo>
                  <a:pt x="2463" y="1734"/>
                  <a:pt x="2463" y="1734"/>
                  <a:pt x="2463" y="1734"/>
                </a:cubicBezTo>
                <a:lnTo>
                  <a:pt x="2463" y="1734"/>
                </a:lnTo>
                <a:cubicBezTo>
                  <a:pt x="2343" y="1717"/>
                  <a:pt x="2343" y="1717"/>
                  <a:pt x="2343" y="1717"/>
                </a:cubicBezTo>
                <a:cubicBezTo>
                  <a:pt x="2343" y="1571"/>
                  <a:pt x="2343" y="1571"/>
                  <a:pt x="2343" y="1571"/>
                </a:cubicBezTo>
                <a:cubicBezTo>
                  <a:pt x="2378" y="1562"/>
                  <a:pt x="2412" y="1554"/>
                  <a:pt x="2438" y="1536"/>
                </a:cubicBezTo>
                <a:cubicBezTo>
                  <a:pt x="2472" y="1605"/>
                  <a:pt x="2524" y="1674"/>
                  <a:pt x="2592" y="1717"/>
                </a:cubicBezTo>
                <a:cubicBezTo>
                  <a:pt x="2652" y="1760"/>
                  <a:pt x="2730" y="1777"/>
                  <a:pt x="2798" y="1777"/>
                </a:cubicBezTo>
                <a:cubicBezTo>
                  <a:pt x="2833" y="1777"/>
                  <a:pt x="2859" y="1777"/>
                  <a:pt x="2884" y="1768"/>
                </a:cubicBezTo>
                <a:cubicBezTo>
                  <a:pt x="2987" y="1742"/>
                  <a:pt x="3073" y="1682"/>
                  <a:pt x="3133" y="1596"/>
                </a:cubicBezTo>
                <a:cubicBezTo>
                  <a:pt x="3185" y="1511"/>
                  <a:pt x="3202" y="1408"/>
                  <a:pt x="3185" y="1305"/>
                </a:cubicBezTo>
                <a:cubicBezTo>
                  <a:pt x="3159" y="1210"/>
                  <a:pt x="3107" y="1133"/>
                  <a:pt x="3039" y="1081"/>
                </a:cubicBezTo>
                <a:cubicBezTo>
                  <a:pt x="3047" y="1064"/>
                  <a:pt x="3047" y="1056"/>
                  <a:pt x="3056" y="1039"/>
                </a:cubicBezTo>
                <a:close/>
                <a:moveTo>
                  <a:pt x="1880" y="1734"/>
                </a:moveTo>
                <a:lnTo>
                  <a:pt x="1880" y="1734"/>
                </a:lnTo>
                <a:cubicBezTo>
                  <a:pt x="1579" y="1794"/>
                  <a:pt x="1579" y="1794"/>
                  <a:pt x="1579" y="1794"/>
                </a:cubicBezTo>
                <a:cubicBezTo>
                  <a:pt x="1528" y="1811"/>
                  <a:pt x="1485" y="1845"/>
                  <a:pt x="1476" y="1888"/>
                </a:cubicBezTo>
                <a:cubicBezTo>
                  <a:pt x="1451" y="1957"/>
                  <a:pt x="1451" y="1957"/>
                  <a:pt x="1451" y="1957"/>
                </a:cubicBezTo>
                <a:cubicBezTo>
                  <a:pt x="1382" y="1751"/>
                  <a:pt x="1382" y="1751"/>
                  <a:pt x="1382" y="1751"/>
                </a:cubicBezTo>
                <a:cubicBezTo>
                  <a:pt x="1373" y="1742"/>
                  <a:pt x="1373" y="1725"/>
                  <a:pt x="1365" y="1717"/>
                </a:cubicBezTo>
                <a:cubicBezTo>
                  <a:pt x="1425" y="1760"/>
                  <a:pt x="1494" y="1777"/>
                  <a:pt x="1571" y="1777"/>
                </a:cubicBezTo>
                <a:cubicBezTo>
                  <a:pt x="1725" y="1777"/>
                  <a:pt x="1863" y="1682"/>
                  <a:pt x="1923" y="1554"/>
                </a:cubicBezTo>
                <a:cubicBezTo>
                  <a:pt x="1948" y="1562"/>
                  <a:pt x="1974" y="1571"/>
                  <a:pt x="2000" y="1579"/>
                </a:cubicBezTo>
                <a:cubicBezTo>
                  <a:pt x="2000" y="1717"/>
                  <a:pt x="2000" y="1717"/>
                  <a:pt x="2000" y="1717"/>
                </a:cubicBezTo>
                <a:cubicBezTo>
                  <a:pt x="1880" y="1734"/>
                  <a:pt x="1880" y="1734"/>
                  <a:pt x="1880" y="1734"/>
                </a:cubicBezTo>
                <a:close/>
                <a:moveTo>
                  <a:pt x="1184" y="1433"/>
                </a:moveTo>
                <a:lnTo>
                  <a:pt x="1184" y="1433"/>
                </a:lnTo>
                <a:cubicBezTo>
                  <a:pt x="1193" y="1528"/>
                  <a:pt x="1245" y="1614"/>
                  <a:pt x="1305" y="1674"/>
                </a:cubicBezTo>
                <a:cubicBezTo>
                  <a:pt x="1305" y="1674"/>
                  <a:pt x="1296" y="1674"/>
                  <a:pt x="1287" y="1674"/>
                </a:cubicBezTo>
                <a:cubicBezTo>
                  <a:pt x="978" y="1614"/>
                  <a:pt x="978" y="1614"/>
                  <a:pt x="978" y="1614"/>
                </a:cubicBezTo>
                <a:cubicBezTo>
                  <a:pt x="978" y="1579"/>
                  <a:pt x="978" y="1579"/>
                  <a:pt x="978" y="1579"/>
                </a:cubicBezTo>
                <a:cubicBezTo>
                  <a:pt x="1056" y="1545"/>
                  <a:pt x="1133" y="1493"/>
                  <a:pt x="1184" y="1433"/>
                </a:cubicBezTo>
                <a:close/>
                <a:moveTo>
                  <a:pt x="2429" y="549"/>
                </a:moveTo>
                <a:lnTo>
                  <a:pt x="2429" y="549"/>
                </a:lnTo>
                <a:cubicBezTo>
                  <a:pt x="2429" y="549"/>
                  <a:pt x="2429" y="549"/>
                  <a:pt x="2429" y="558"/>
                </a:cubicBezTo>
                <a:cubicBezTo>
                  <a:pt x="2438" y="558"/>
                  <a:pt x="2438" y="566"/>
                  <a:pt x="2446" y="575"/>
                </a:cubicBezTo>
                <a:lnTo>
                  <a:pt x="2446" y="575"/>
                </a:lnTo>
                <a:cubicBezTo>
                  <a:pt x="2446" y="584"/>
                  <a:pt x="2446" y="584"/>
                  <a:pt x="2455" y="592"/>
                </a:cubicBezTo>
                <a:lnTo>
                  <a:pt x="2455" y="601"/>
                </a:lnTo>
                <a:cubicBezTo>
                  <a:pt x="2463" y="601"/>
                  <a:pt x="2463" y="609"/>
                  <a:pt x="2472" y="618"/>
                </a:cubicBezTo>
                <a:lnTo>
                  <a:pt x="2472" y="618"/>
                </a:lnTo>
                <a:cubicBezTo>
                  <a:pt x="2481" y="618"/>
                  <a:pt x="2481" y="627"/>
                  <a:pt x="2489" y="635"/>
                </a:cubicBezTo>
                <a:lnTo>
                  <a:pt x="2489" y="635"/>
                </a:lnTo>
                <a:cubicBezTo>
                  <a:pt x="2498" y="644"/>
                  <a:pt x="2498" y="644"/>
                  <a:pt x="2506" y="652"/>
                </a:cubicBezTo>
                <a:lnTo>
                  <a:pt x="2506" y="652"/>
                </a:lnTo>
                <a:cubicBezTo>
                  <a:pt x="2515" y="661"/>
                  <a:pt x="2515" y="661"/>
                  <a:pt x="2524" y="669"/>
                </a:cubicBezTo>
                <a:lnTo>
                  <a:pt x="2524" y="669"/>
                </a:lnTo>
                <a:cubicBezTo>
                  <a:pt x="2532" y="678"/>
                  <a:pt x="2541" y="678"/>
                  <a:pt x="2541" y="678"/>
                </a:cubicBezTo>
                <a:cubicBezTo>
                  <a:pt x="2541" y="687"/>
                  <a:pt x="2541" y="687"/>
                  <a:pt x="2549" y="687"/>
                </a:cubicBezTo>
                <a:cubicBezTo>
                  <a:pt x="2549" y="687"/>
                  <a:pt x="2558" y="695"/>
                  <a:pt x="2567" y="695"/>
                </a:cubicBezTo>
                <a:lnTo>
                  <a:pt x="2567" y="695"/>
                </a:lnTo>
                <a:cubicBezTo>
                  <a:pt x="2575" y="704"/>
                  <a:pt x="2584" y="704"/>
                  <a:pt x="2584" y="704"/>
                </a:cubicBezTo>
                <a:cubicBezTo>
                  <a:pt x="2584" y="712"/>
                  <a:pt x="2592" y="712"/>
                  <a:pt x="2592" y="712"/>
                </a:cubicBezTo>
                <a:cubicBezTo>
                  <a:pt x="2592" y="712"/>
                  <a:pt x="2601" y="712"/>
                  <a:pt x="2610" y="721"/>
                </a:cubicBezTo>
                <a:cubicBezTo>
                  <a:pt x="2610" y="721"/>
                  <a:pt x="2610" y="721"/>
                  <a:pt x="2618" y="721"/>
                </a:cubicBezTo>
                <a:cubicBezTo>
                  <a:pt x="2618" y="721"/>
                  <a:pt x="2627" y="721"/>
                  <a:pt x="2635" y="730"/>
                </a:cubicBezTo>
                <a:lnTo>
                  <a:pt x="2635" y="730"/>
                </a:lnTo>
                <a:cubicBezTo>
                  <a:pt x="2644" y="730"/>
                  <a:pt x="2652" y="730"/>
                  <a:pt x="2661" y="738"/>
                </a:cubicBezTo>
                <a:lnTo>
                  <a:pt x="2661" y="738"/>
                </a:lnTo>
                <a:cubicBezTo>
                  <a:pt x="2670" y="738"/>
                  <a:pt x="2678" y="738"/>
                  <a:pt x="2678" y="738"/>
                </a:cubicBezTo>
                <a:cubicBezTo>
                  <a:pt x="2687" y="738"/>
                  <a:pt x="2687" y="738"/>
                  <a:pt x="2687" y="738"/>
                </a:cubicBezTo>
                <a:cubicBezTo>
                  <a:pt x="2695" y="738"/>
                  <a:pt x="2695" y="747"/>
                  <a:pt x="2695" y="747"/>
                </a:cubicBezTo>
                <a:cubicBezTo>
                  <a:pt x="2704" y="747"/>
                  <a:pt x="2704" y="747"/>
                  <a:pt x="2713" y="747"/>
                </a:cubicBezTo>
                <a:lnTo>
                  <a:pt x="2713" y="747"/>
                </a:lnTo>
                <a:lnTo>
                  <a:pt x="2713" y="747"/>
                </a:lnTo>
                <a:cubicBezTo>
                  <a:pt x="2713" y="961"/>
                  <a:pt x="2713" y="961"/>
                  <a:pt x="2713" y="961"/>
                </a:cubicBezTo>
                <a:cubicBezTo>
                  <a:pt x="2713" y="978"/>
                  <a:pt x="2713" y="978"/>
                  <a:pt x="2713" y="978"/>
                </a:cubicBezTo>
                <a:cubicBezTo>
                  <a:pt x="2713" y="1013"/>
                  <a:pt x="2704" y="1047"/>
                  <a:pt x="2704" y="1090"/>
                </a:cubicBezTo>
                <a:cubicBezTo>
                  <a:pt x="2670" y="1227"/>
                  <a:pt x="2592" y="1339"/>
                  <a:pt x="2489" y="1425"/>
                </a:cubicBezTo>
                <a:cubicBezTo>
                  <a:pt x="2472" y="1433"/>
                  <a:pt x="2463" y="1442"/>
                  <a:pt x="2455" y="1442"/>
                </a:cubicBezTo>
                <a:cubicBezTo>
                  <a:pt x="2446" y="1451"/>
                  <a:pt x="2429" y="1459"/>
                  <a:pt x="2421" y="1468"/>
                </a:cubicBezTo>
                <a:cubicBezTo>
                  <a:pt x="2395" y="1476"/>
                  <a:pt x="2369" y="1493"/>
                  <a:pt x="2343" y="1502"/>
                </a:cubicBezTo>
                <a:cubicBezTo>
                  <a:pt x="2335" y="1502"/>
                  <a:pt x="2318" y="1511"/>
                  <a:pt x="2309" y="1511"/>
                </a:cubicBezTo>
                <a:cubicBezTo>
                  <a:pt x="2257" y="1528"/>
                  <a:pt x="2215" y="1528"/>
                  <a:pt x="2154" y="1528"/>
                </a:cubicBezTo>
                <a:cubicBezTo>
                  <a:pt x="2120" y="1528"/>
                  <a:pt x="2077" y="1528"/>
                  <a:pt x="2034" y="1519"/>
                </a:cubicBezTo>
                <a:cubicBezTo>
                  <a:pt x="2026" y="1511"/>
                  <a:pt x="2017" y="1511"/>
                  <a:pt x="2000" y="1511"/>
                </a:cubicBezTo>
                <a:cubicBezTo>
                  <a:pt x="1983" y="1502"/>
                  <a:pt x="1966" y="1493"/>
                  <a:pt x="1948" y="1485"/>
                </a:cubicBezTo>
                <a:cubicBezTo>
                  <a:pt x="1931" y="1485"/>
                  <a:pt x="1923" y="1476"/>
                  <a:pt x="1914" y="1476"/>
                </a:cubicBezTo>
                <a:cubicBezTo>
                  <a:pt x="1906" y="1468"/>
                  <a:pt x="1889" y="1459"/>
                  <a:pt x="1880" y="1459"/>
                </a:cubicBezTo>
                <a:cubicBezTo>
                  <a:pt x="1717" y="1356"/>
                  <a:pt x="1605" y="1184"/>
                  <a:pt x="1605" y="978"/>
                </a:cubicBezTo>
                <a:cubicBezTo>
                  <a:pt x="1605" y="901"/>
                  <a:pt x="1605" y="901"/>
                  <a:pt x="1605" y="901"/>
                </a:cubicBezTo>
                <a:cubicBezTo>
                  <a:pt x="1622" y="901"/>
                  <a:pt x="1631" y="910"/>
                  <a:pt x="1639" y="910"/>
                </a:cubicBezTo>
                <a:cubicBezTo>
                  <a:pt x="1648" y="910"/>
                  <a:pt x="1648" y="910"/>
                  <a:pt x="1648" y="910"/>
                </a:cubicBezTo>
                <a:cubicBezTo>
                  <a:pt x="1665" y="910"/>
                  <a:pt x="1674" y="910"/>
                  <a:pt x="1683" y="910"/>
                </a:cubicBezTo>
                <a:lnTo>
                  <a:pt x="1691" y="910"/>
                </a:lnTo>
                <a:cubicBezTo>
                  <a:pt x="1700" y="910"/>
                  <a:pt x="1717" y="910"/>
                  <a:pt x="1725" y="910"/>
                </a:cubicBezTo>
                <a:cubicBezTo>
                  <a:pt x="1734" y="910"/>
                  <a:pt x="1742" y="910"/>
                  <a:pt x="1760" y="910"/>
                </a:cubicBezTo>
                <a:cubicBezTo>
                  <a:pt x="1760" y="910"/>
                  <a:pt x="1760" y="910"/>
                  <a:pt x="1768" y="910"/>
                </a:cubicBezTo>
                <a:cubicBezTo>
                  <a:pt x="1768" y="910"/>
                  <a:pt x="1777" y="910"/>
                  <a:pt x="1786" y="910"/>
                </a:cubicBezTo>
                <a:lnTo>
                  <a:pt x="1794" y="910"/>
                </a:lnTo>
                <a:cubicBezTo>
                  <a:pt x="1803" y="910"/>
                  <a:pt x="1811" y="910"/>
                  <a:pt x="1811" y="910"/>
                </a:cubicBezTo>
                <a:cubicBezTo>
                  <a:pt x="1820" y="910"/>
                  <a:pt x="1820" y="910"/>
                  <a:pt x="1828" y="910"/>
                </a:cubicBezTo>
                <a:cubicBezTo>
                  <a:pt x="1828" y="910"/>
                  <a:pt x="1837" y="901"/>
                  <a:pt x="1845" y="901"/>
                </a:cubicBezTo>
                <a:cubicBezTo>
                  <a:pt x="1845" y="901"/>
                  <a:pt x="1845" y="901"/>
                  <a:pt x="1854" y="901"/>
                </a:cubicBezTo>
                <a:cubicBezTo>
                  <a:pt x="1854" y="901"/>
                  <a:pt x="1863" y="901"/>
                  <a:pt x="1871" y="901"/>
                </a:cubicBezTo>
                <a:lnTo>
                  <a:pt x="1880" y="901"/>
                </a:lnTo>
                <a:cubicBezTo>
                  <a:pt x="1889" y="893"/>
                  <a:pt x="1889" y="893"/>
                  <a:pt x="1897" y="893"/>
                </a:cubicBezTo>
                <a:cubicBezTo>
                  <a:pt x="1906" y="893"/>
                  <a:pt x="1906" y="893"/>
                  <a:pt x="1906" y="893"/>
                </a:cubicBezTo>
                <a:cubicBezTo>
                  <a:pt x="1914" y="893"/>
                  <a:pt x="1923" y="884"/>
                  <a:pt x="1931" y="884"/>
                </a:cubicBezTo>
                <a:lnTo>
                  <a:pt x="1931" y="884"/>
                </a:lnTo>
                <a:cubicBezTo>
                  <a:pt x="1940" y="884"/>
                  <a:pt x="1957" y="875"/>
                  <a:pt x="1966" y="875"/>
                </a:cubicBezTo>
                <a:lnTo>
                  <a:pt x="1966" y="875"/>
                </a:lnTo>
                <a:cubicBezTo>
                  <a:pt x="1974" y="875"/>
                  <a:pt x="1983" y="867"/>
                  <a:pt x="1992" y="867"/>
                </a:cubicBezTo>
                <a:cubicBezTo>
                  <a:pt x="1992" y="867"/>
                  <a:pt x="1992" y="867"/>
                  <a:pt x="2000" y="867"/>
                </a:cubicBezTo>
                <a:cubicBezTo>
                  <a:pt x="2000" y="858"/>
                  <a:pt x="2009" y="858"/>
                  <a:pt x="2017" y="858"/>
                </a:cubicBezTo>
                <a:cubicBezTo>
                  <a:pt x="2017" y="858"/>
                  <a:pt x="2017" y="858"/>
                  <a:pt x="2026" y="850"/>
                </a:cubicBezTo>
                <a:cubicBezTo>
                  <a:pt x="2026" y="850"/>
                  <a:pt x="2034" y="850"/>
                  <a:pt x="2043" y="850"/>
                </a:cubicBezTo>
                <a:cubicBezTo>
                  <a:pt x="2043" y="841"/>
                  <a:pt x="2043" y="841"/>
                  <a:pt x="2051" y="841"/>
                </a:cubicBezTo>
                <a:cubicBezTo>
                  <a:pt x="2051" y="841"/>
                  <a:pt x="2060" y="841"/>
                  <a:pt x="2069" y="833"/>
                </a:cubicBezTo>
                <a:cubicBezTo>
                  <a:pt x="2069" y="833"/>
                  <a:pt x="2069" y="833"/>
                  <a:pt x="2077" y="833"/>
                </a:cubicBezTo>
                <a:cubicBezTo>
                  <a:pt x="2077" y="824"/>
                  <a:pt x="2086" y="824"/>
                  <a:pt x="2095" y="824"/>
                </a:cubicBezTo>
                <a:cubicBezTo>
                  <a:pt x="2095" y="824"/>
                  <a:pt x="2095" y="815"/>
                  <a:pt x="2103" y="815"/>
                </a:cubicBezTo>
                <a:cubicBezTo>
                  <a:pt x="2103" y="815"/>
                  <a:pt x="2112" y="807"/>
                  <a:pt x="2120" y="807"/>
                </a:cubicBezTo>
                <a:lnTo>
                  <a:pt x="2120" y="807"/>
                </a:lnTo>
                <a:cubicBezTo>
                  <a:pt x="2129" y="798"/>
                  <a:pt x="2137" y="790"/>
                  <a:pt x="2146" y="790"/>
                </a:cubicBezTo>
                <a:lnTo>
                  <a:pt x="2146" y="790"/>
                </a:lnTo>
                <a:cubicBezTo>
                  <a:pt x="2154" y="781"/>
                  <a:pt x="2163" y="781"/>
                  <a:pt x="2172" y="772"/>
                </a:cubicBezTo>
                <a:cubicBezTo>
                  <a:pt x="2172" y="772"/>
                  <a:pt x="2172" y="772"/>
                  <a:pt x="2180" y="764"/>
                </a:cubicBezTo>
                <a:cubicBezTo>
                  <a:pt x="2180" y="764"/>
                  <a:pt x="2189" y="764"/>
                  <a:pt x="2189" y="755"/>
                </a:cubicBezTo>
                <a:cubicBezTo>
                  <a:pt x="2198" y="755"/>
                  <a:pt x="2198" y="755"/>
                  <a:pt x="2206" y="747"/>
                </a:cubicBezTo>
                <a:cubicBezTo>
                  <a:pt x="2206" y="747"/>
                  <a:pt x="2215" y="747"/>
                  <a:pt x="2215" y="738"/>
                </a:cubicBezTo>
                <a:cubicBezTo>
                  <a:pt x="2215" y="738"/>
                  <a:pt x="2223" y="738"/>
                  <a:pt x="2223" y="730"/>
                </a:cubicBezTo>
                <a:cubicBezTo>
                  <a:pt x="2232" y="730"/>
                  <a:pt x="2232" y="730"/>
                  <a:pt x="2240" y="721"/>
                </a:cubicBezTo>
                <a:cubicBezTo>
                  <a:pt x="2240" y="721"/>
                  <a:pt x="2240" y="721"/>
                  <a:pt x="2249" y="712"/>
                </a:cubicBezTo>
                <a:lnTo>
                  <a:pt x="2257" y="704"/>
                </a:lnTo>
                <a:lnTo>
                  <a:pt x="2266" y="695"/>
                </a:lnTo>
                <a:lnTo>
                  <a:pt x="2275" y="687"/>
                </a:lnTo>
                <a:cubicBezTo>
                  <a:pt x="2283" y="678"/>
                  <a:pt x="2283" y="678"/>
                  <a:pt x="2283" y="678"/>
                </a:cubicBezTo>
                <a:cubicBezTo>
                  <a:pt x="2292" y="669"/>
                  <a:pt x="2292" y="669"/>
                  <a:pt x="2301" y="661"/>
                </a:cubicBezTo>
                <a:cubicBezTo>
                  <a:pt x="2301" y="661"/>
                  <a:pt x="2301" y="661"/>
                  <a:pt x="2301" y="652"/>
                </a:cubicBezTo>
                <a:cubicBezTo>
                  <a:pt x="2309" y="652"/>
                  <a:pt x="2318" y="644"/>
                  <a:pt x="2326" y="635"/>
                </a:cubicBezTo>
                <a:cubicBezTo>
                  <a:pt x="2326" y="635"/>
                  <a:pt x="2326" y="635"/>
                  <a:pt x="2326" y="627"/>
                </a:cubicBezTo>
                <a:cubicBezTo>
                  <a:pt x="2335" y="627"/>
                  <a:pt x="2335" y="618"/>
                  <a:pt x="2343" y="609"/>
                </a:cubicBezTo>
                <a:cubicBezTo>
                  <a:pt x="2343" y="609"/>
                  <a:pt x="2343" y="609"/>
                  <a:pt x="2343" y="601"/>
                </a:cubicBezTo>
                <a:cubicBezTo>
                  <a:pt x="2352" y="601"/>
                  <a:pt x="2352" y="592"/>
                  <a:pt x="2360" y="592"/>
                </a:cubicBezTo>
                <a:cubicBezTo>
                  <a:pt x="2360" y="584"/>
                  <a:pt x="2360" y="584"/>
                  <a:pt x="2360" y="584"/>
                </a:cubicBezTo>
                <a:cubicBezTo>
                  <a:pt x="2369" y="575"/>
                  <a:pt x="2369" y="575"/>
                  <a:pt x="2369" y="566"/>
                </a:cubicBezTo>
                <a:cubicBezTo>
                  <a:pt x="2378" y="566"/>
                  <a:pt x="2378" y="558"/>
                  <a:pt x="2378" y="558"/>
                </a:cubicBezTo>
                <a:cubicBezTo>
                  <a:pt x="2386" y="549"/>
                  <a:pt x="2386" y="549"/>
                  <a:pt x="2386" y="541"/>
                </a:cubicBezTo>
                <a:cubicBezTo>
                  <a:pt x="2386" y="541"/>
                  <a:pt x="2395" y="541"/>
                  <a:pt x="2395" y="532"/>
                </a:cubicBezTo>
                <a:cubicBezTo>
                  <a:pt x="2395" y="532"/>
                  <a:pt x="2404" y="524"/>
                  <a:pt x="2404" y="515"/>
                </a:cubicBezTo>
                <a:cubicBezTo>
                  <a:pt x="2404" y="515"/>
                  <a:pt x="2404" y="515"/>
                  <a:pt x="2412" y="506"/>
                </a:cubicBezTo>
                <a:lnTo>
                  <a:pt x="2412" y="506"/>
                </a:lnTo>
                <a:lnTo>
                  <a:pt x="2412" y="506"/>
                </a:lnTo>
                <a:cubicBezTo>
                  <a:pt x="2412" y="515"/>
                  <a:pt x="2412" y="524"/>
                  <a:pt x="2421" y="532"/>
                </a:cubicBezTo>
                <a:lnTo>
                  <a:pt x="2421" y="532"/>
                </a:lnTo>
                <a:cubicBezTo>
                  <a:pt x="2421" y="541"/>
                  <a:pt x="2429" y="541"/>
                  <a:pt x="2429" y="549"/>
                </a:cubicBezTo>
                <a:close/>
                <a:moveTo>
                  <a:pt x="2429" y="395"/>
                </a:moveTo>
                <a:lnTo>
                  <a:pt x="2429" y="395"/>
                </a:lnTo>
                <a:close/>
                <a:moveTo>
                  <a:pt x="1992" y="1785"/>
                </a:moveTo>
                <a:lnTo>
                  <a:pt x="1992" y="1785"/>
                </a:lnTo>
                <a:cubicBezTo>
                  <a:pt x="2077" y="1768"/>
                  <a:pt x="2077" y="1768"/>
                  <a:pt x="2077" y="1768"/>
                </a:cubicBezTo>
                <a:cubicBezTo>
                  <a:pt x="2077" y="1596"/>
                  <a:pt x="2077" y="1596"/>
                  <a:pt x="2077" y="1596"/>
                </a:cubicBezTo>
                <a:cubicBezTo>
                  <a:pt x="2103" y="1596"/>
                  <a:pt x="2129" y="1605"/>
                  <a:pt x="2154" y="1605"/>
                </a:cubicBezTo>
                <a:cubicBezTo>
                  <a:pt x="2198" y="1605"/>
                  <a:pt x="2232" y="1596"/>
                  <a:pt x="2275" y="1588"/>
                </a:cubicBezTo>
                <a:cubicBezTo>
                  <a:pt x="2275" y="1768"/>
                  <a:pt x="2275" y="1768"/>
                  <a:pt x="2275" y="1768"/>
                </a:cubicBezTo>
                <a:cubicBezTo>
                  <a:pt x="2352" y="1785"/>
                  <a:pt x="2352" y="1785"/>
                  <a:pt x="2352" y="1785"/>
                </a:cubicBezTo>
                <a:lnTo>
                  <a:pt x="2352" y="1785"/>
                </a:lnTo>
                <a:cubicBezTo>
                  <a:pt x="2206" y="2043"/>
                  <a:pt x="2206" y="2043"/>
                  <a:pt x="2206" y="2043"/>
                </a:cubicBezTo>
                <a:cubicBezTo>
                  <a:pt x="2198" y="2060"/>
                  <a:pt x="2180" y="2060"/>
                  <a:pt x="2172" y="2060"/>
                </a:cubicBezTo>
                <a:cubicBezTo>
                  <a:pt x="2163" y="2060"/>
                  <a:pt x="2146" y="2060"/>
                  <a:pt x="2137" y="2043"/>
                </a:cubicBezTo>
                <a:cubicBezTo>
                  <a:pt x="1992" y="1785"/>
                  <a:pt x="1992" y="1785"/>
                  <a:pt x="1992" y="1785"/>
                </a:cubicBezTo>
                <a:close/>
                <a:moveTo>
                  <a:pt x="1416" y="712"/>
                </a:moveTo>
                <a:lnTo>
                  <a:pt x="1416" y="712"/>
                </a:lnTo>
                <a:cubicBezTo>
                  <a:pt x="1399" y="669"/>
                  <a:pt x="1399" y="627"/>
                  <a:pt x="1399" y="584"/>
                </a:cubicBezTo>
                <a:cubicBezTo>
                  <a:pt x="1399" y="300"/>
                  <a:pt x="1622" y="77"/>
                  <a:pt x="1906" y="77"/>
                </a:cubicBezTo>
                <a:cubicBezTo>
                  <a:pt x="2051" y="77"/>
                  <a:pt x="2180" y="129"/>
                  <a:pt x="2275" y="232"/>
                </a:cubicBezTo>
                <a:cubicBezTo>
                  <a:pt x="2301" y="249"/>
                  <a:pt x="2301" y="249"/>
                  <a:pt x="2301" y="249"/>
                </a:cubicBezTo>
                <a:cubicBezTo>
                  <a:pt x="2326" y="232"/>
                  <a:pt x="2326" y="232"/>
                  <a:pt x="2326" y="232"/>
                </a:cubicBezTo>
                <a:cubicBezTo>
                  <a:pt x="2395" y="189"/>
                  <a:pt x="2472" y="163"/>
                  <a:pt x="2558" y="163"/>
                </a:cubicBezTo>
                <a:cubicBezTo>
                  <a:pt x="2790" y="163"/>
                  <a:pt x="2970" y="352"/>
                  <a:pt x="2970" y="575"/>
                </a:cubicBezTo>
                <a:cubicBezTo>
                  <a:pt x="2970" y="635"/>
                  <a:pt x="2962" y="687"/>
                  <a:pt x="2944" y="738"/>
                </a:cubicBezTo>
                <a:cubicBezTo>
                  <a:pt x="2927" y="764"/>
                  <a:pt x="2927" y="764"/>
                  <a:pt x="2927" y="764"/>
                </a:cubicBezTo>
                <a:cubicBezTo>
                  <a:pt x="2953" y="781"/>
                  <a:pt x="2953" y="781"/>
                  <a:pt x="2953" y="781"/>
                </a:cubicBezTo>
                <a:cubicBezTo>
                  <a:pt x="2979" y="807"/>
                  <a:pt x="2996" y="841"/>
                  <a:pt x="3004" y="884"/>
                </a:cubicBezTo>
                <a:cubicBezTo>
                  <a:pt x="3021" y="944"/>
                  <a:pt x="3004" y="1013"/>
                  <a:pt x="2953" y="1064"/>
                </a:cubicBezTo>
                <a:cubicBezTo>
                  <a:pt x="2927" y="1099"/>
                  <a:pt x="2927" y="1099"/>
                  <a:pt x="2927" y="1099"/>
                </a:cubicBezTo>
                <a:cubicBezTo>
                  <a:pt x="2962" y="1116"/>
                  <a:pt x="2962" y="1116"/>
                  <a:pt x="2962" y="1116"/>
                </a:cubicBezTo>
                <a:cubicBezTo>
                  <a:pt x="3039" y="1159"/>
                  <a:pt x="3090" y="1236"/>
                  <a:pt x="3116" y="1322"/>
                </a:cubicBezTo>
                <a:cubicBezTo>
                  <a:pt x="3133" y="1408"/>
                  <a:pt x="3116" y="1485"/>
                  <a:pt x="3073" y="1562"/>
                </a:cubicBezTo>
                <a:cubicBezTo>
                  <a:pt x="3021" y="1631"/>
                  <a:pt x="2953" y="1682"/>
                  <a:pt x="2867" y="1699"/>
                </a:cubicBezTo>
                <a:cubicBezTo>
                  <a:pt x="2790" y="1717"/>
                  <a:pt x="2704" y="1699"/>
                  <a:pt x="2627" y="1657"/>
                </a:cubicBezTo>
                <a:cubicBezTo>
                  <a:pt x="2575" y="1622"/>
                  <a:pt x="2524" y="1562"/>
                  <a:pt x="2506" y="1502"/>
                </a:cubicBezTo>
                <a:cubicBezTo>
                  <a:pt x="2644" y="1408"/>
                  <a:pt x="2747" y="1253"/>
                  <a:pt x="2773" y="1081"/>
                </a:cubicBezTo>
                <a:cubicBezTo>
                  <a:pt x="2850" y="1064"/>
                  <a:pt x="2901" y="996"/>
                  <a:pt x="2901" y="910"/>
                </a:cubicBezTo>
                <a:cubicBezTo>
                  <a:pt x="2901" y="833"/>
                  <a:pt x="2850" y="772"/>
                  <a:pt x="2781" y="747"/>
                </a:cubicBezTo>
                <a:lnTo>
                  <a:pt x="2781" y="747"/>
                </a:lnTo>
                <a:cubicBezTo>
                  <a:pt x="2781" y="678"/>
                  <a:pt x="2781" y="678"/>
                  <a:pt x="2781" y="678"/>
                </a:cubicBezTo>
                <a:cubicBezTo>
                  <a:pt x="2747" y="678"/>
                  <a:pt x="2747" y="678"/>
                  <a:pt x="2747" y="678"/>
                </a:cubicBezTo>
                <a:cubicBezTo>
                  <a:pt x="2730" y="678"/>
                  <a:pt x="2721" y="678"/>
                  <a:pt x="2713" y="669"/>
                </a:cubicBezTo>
                <a:cubicBezTo>
                  <a:pt x="2584" y="652"/>
                  <a:pt x="2481" y="558"/>
                  <a:pt x="2463" y="429"/>
                </a:cubicBezTo>
                <a:cubicBezTo>
                  <a:pt x="2463" y="412"/>
                  <a:pt x="2463" y="403"/>
                  <a:pt x="2463" y="395"/>
                </a:cubicBezTo>
                <a:cubicBezTo>
                  <a:pt x="2463" y="352"/>
                  <a:pt x="2463" y="352"/>
                  <a:pt x="2463" y="352"/>
                </a:cubicBezTo>
                <a:cubicBezTo>
                  <a:pt x="2395" y="352"/>
                  <a:pt x="2395" y="352"/>
                  <a:pt x="2395" y="352"/>
                </a:cubicBezTo>
                <a:cubicBezTo>
                  <a:pt x="2386" y="378"/>
                  <a:pt x="2386" y="378"/>
                  <a:pt x="2386" y="378"/>
                </a:cubicBezTo>
                <a:cubicBezTo>
                  <a:pt x="2386" y="395"/>
                  <a:pt x="2378" y="403"/>
                  <a:pt x="2378" y="421"/>
                </a:cubicBezTo>
                <a:cubicBezTo>
                  <a:pt x="2266" y="669"/>
                  <a:pt x="2009" y="841"/>
                  <a:pt x="1725" y="841"/>
                </a:cubicBezTo>
                <a:cubicBezTo>
                  <a:pt x="1691" y="841"/>
                  <a:pt x="1657" y="841"/>
                  <a:pt x="1622" y="833"/>
                </a:cubicBezTo>
                <a:cubicBezTo>
                  <a:pt x="1605" y="833"/>
                  <a:pt x="1588" y="833"/>
                  <a:pt x="1579" y="824"/>
                </a:cubicBezTo>
                <a:cubicBezTo>
                  <a:pt x="1536" y="815"/>
                  <a:pt x="1536" y="815"/>
                  <a:pt x="1536" y="815"/>
                </a:cubicBezTo>
                <a:cubicBezTo>
                  <a:pt x="1536" y="978"/>
                  <a:pt x="1536" y="978"/>
                  <a:pt x="1536" y="978"/>
                </a:cubicBezTo>
                <a:cubicBezTo>
                  <a:pt x="1536" y="1210"/>
                  <a:pt x="1665" y="1416"/>
                  <a:pt x="1854" y="1528"/>
                </a:cubicBezTo>
                <a:cubicBezTo>
                  <a:pt x="1811" y="1631"/>
                  <a:pt x="1700" y="1708"/>
                  <a:pt x="1571" y="1708"/>
                </a:cubicBezTo>
                <a:cubicBezTo>
                  <a:pt x="1399" y="1708"/>
                  <a:pt x="1253" y="1562"/>
                  <a:pt x="1253" y="1390"/>
                </a:cubicBezTo>
                <a:cubicBezTo>
                  <a:pt x="1253" y="1365"/>
                  <a:pt x="1262" y="1339"/>
                  <a:pt x="1262" y="1313"/>
                </a:cubicBezTo>
                <a:cubicBezTo>
                  <a:pt x="1279" y="1287"/>
                  <a:pt x="1287" y="1270"/>
                  <a:pt x="1287" y="1245"/>
                </a:cubicBezTo>
                <a:cubicBezTo>
                  <a:pt x="1305" y="1219"/>
                  <a:pt x="1330" y="1184"/>
                  <a:pt x="1356" y="1159"/>
                </a:cubicBezTo>
                <a:cubicBezTo>
                  <a:pt x="1382" y="1133"/>
                  <a:pt x="1382" y="1133"/>
                  <a:pt x="1382" y="1133"/>
                </a:cubicBezTo>
                <a:cubicBezTo>
                  <a:pt x="1348" y="1107"/>
                  <a:pt x="1348" y="1107"/>
                  <a:pt x="1348" y="1107"/>
                </a:cubicBezTo>
                <a:cubicBezTo>
                  <a:pt x="1339" y="1099"/>
                  <a:pt x="1339" y="1099"/>
                  <a:pt x="1330" y="1090"/>
                </a:cubicBezTo>
                <a:cubicBezTo>
                  <a:pt x="1287" y="1056"/>
                  <a:pt x="1262" y="996"/>
                  <a:pt x="1262" y="944"/>
                </a:cubicBezTo>
                <a:cubicBezTo>
                  <a:pt x="1262" y="893"/>
                  <a:pt x="1279" y="841"/>
                  <a:pt x="1313" y="807"/>
                </a:cubicBezTo>
                <a:cubicBezTo>
                  <a:pt x="1322" y="807"/>
                  <a:pt x="1322" y="798"/>
                  <a:pt x="1322" y="798"/>
                </a:cubicBezTo>
                <a:cubicBezTo>
                  <a:pt x="1348" y="781"/>
                  <a:pt x="1365" y="764"/>
                  <a:pt x="1390" y="755"/>
                </a:cubicBezTo>
                <a:lnTo>
                  <a:pt x="1390" y="755"/>
                </a:lnTo>
                <a:cubicBezTo>
                  <a:pt x="1425" y="747"/>
                  <a:pt x="1425" y="747"/>
                  <a:pt x="1425" y="747"/>
                </a:cubicBezTo>
                <a:lnTo>
                  <a:pt x="1416" y="712"/>
                </a:lnTo>
                <a:close/>
                <a:moveTo>
                  <a:pt x="2781" y="1004"/>
                </a:moveTo>
                <a:lnTo>
                  <a:pt x="2781" y="1004"/>
                </a:lnTo>
                <a:cubicBezTo>
                  <a:pt x="2781" y="996"/>
                  <a:pt x="2781" y="987"/>
                  <a:pt x="2781" y="978"/>
                </a:cubicBezTo>
                <a:cubicBezTo>
                  <a:pt x="2781" y="961"/>
                  <a:pt x="2781" y="961"/>
                  <a:pt x="2781" y="961"/>
                </a:cubicBezTo>
                <a:cubicBezTo>
                  <a:pt x="2781" y="824"/>
                  <a:pt x="2781" y="824"/>
                  <a:pt x="2781" y="824"/>
                </a:cubicBezTo>
                <a:cubicBezTo>
                  <a:pt x="2816" y="841"/>
                  <a:pt x="2833" y="875"/>
                  <a:pt x="2833" y="910"/>
                </a:cubicBezTo>
                <a:cubicBezTo>
                  <a:pt x="2833" y="953"/>
                  <a:pt x="2816" y="987"/>
                  <a:pt x="2781" y="1004"/>
                </a:cubicBezTo>
                <a:close/>
                <a:moveTo>
                  <a:pt x="275" y="944"/>
                </a:moveTo>
                <a:lnTo>
                  <a:pt x="275" y="944"/>
                </a:lnTo>
                <a:cubicBezTo>
                  <a:pt x="275" y="978"/>
                  <a:pt x="275" y="978"/>
                  <a:pt x="275" y="978"/>
                </a:cubicBezTo>
                <a:cubicBezTo>
                  <a:pt x="275" y="1039"/>
                  <a:pt x="275" y="1039"/>
                  <a:pt x="275" y="1039"/>
                </a:cubicBezTo>
                <a:cubicBezTo>
                  <a:pt x="257" y="1021"/>
                  <a:pt x="249" y="1004"/>
                  <a:pt x="249" y="987"/>
                </a:cubicBezTo>
                <a:lnTo>
                  <a:pt x="249" y="978"/>
                </a:lnTo>
                <a:cubicBezTo>
                  <a:pt x="249" y="970"/>
                  <a:pt x="257" y="953"/>
                  <a:pt x="266" y="944"/>
                </a:cubicBezTo>
                <a:lnTo>
                  <a:pt x="275" y="944"/>
                </a:lnTo>
                <a:close/>
                <a:moveTo>
                  <a:pt x="309" y="738"/>
                </a:moveTo>
                <a:lnTo>
                  <a:pt x="309" y="738"/>
                </a:lnTo>
                <a:lnTo>
                  <a:pt x="309" y="738"/>
                </a:lnTo>
                <a:cubicBezTo>
                  <a:pt x="275" y="738"/>
                  <a:pt x="275" y="738"/>
                  <a:pt x="275" y="738"/>
                </a:cubicBezTo>
                <a:cubicBezTo>
                  <a:pt x="275" y="867"/>
                  <a:pt x="275" y="867"/>
                  <a:pt x="275" y="867"/>
                </a:cubicBezTo>
                <a:cubicBezTo>
                  <a:pt x="275" y="867"/>
                  <a:pt x="266" y="867"/>
                  <a:pt x="266" y="875"/>
                </a:cubicBezTo>
                <a:cubicBezTo>
                  <a:pt x="266" y="738"/>
                  <a:pt x="266" y="738"/>
                  <a:pt x="266" y="738"/>
                </a:cubicBezTo>
                <a:cubicBezTo>
                  <a:pt x="266" y="481"/>
                  <a:pt x="472" y="275"/>
                  <a:pt x="730" y="275"/>
                </a:cubicBezTo>
                <a:cubicBezTo>
                  <a:pt x="858" y="275"/>
                  <a:pt x="858" y="275"/>
                  <a:pt x="858" y="275"/>
                </a:cubicBezTo>
                <a:cubicBezTo>
                  <a:pt x="1107" y="275"/>
                  <a:pt x="1313" y="463"/>
                  <a:pt x="1322" y="712"/>
                </a:cubicBezTo>
                <a:cubicBezTo>
                  <a:pt x="1305" y="721"/>
                  <a:pt x="1296" y="730"/>
                  <a:pt x="1279" y="738"/>
                </a:cubicBezTo>
                <a:lnTo>
                  <a:pt x="1279" y="738"/>
                </a:lnTo>
                <a:cubicBezTo>
                  <a:pt x="1219" y="738"/>
                  <a:pt x="1167" y="695"/>
                  <a:pt x="1150" y="635"/>
                </a:cubicBezTo>
                <a:cubicBezTo>
                  <a:pt x="1142" y="601"/>
                  <a:pt x="1142" y="601"/>
                  <a:pt x="1142" y="601"/>
                </a:cubicBezTo>
                <a:cubicBezTo>
                  <a:pt x="1099" y="618"/>
                  <a:pt x="1099" y="618"/>
                  <a:pt x="1099" y="618"/>
                </a:cubicBezTo>
                <a:cubicBezTo>
                  <a:pt x="1004" y="661"/>
                  <a:pt x="892" y="687"/>
                  <a:pt x="781" y="687"/>
                </a:cubicBezTo>
                <a:cubicBezTo>
                  <a:pt x="678" y="687"/>
                  <a:pt x="584" y="661"/>
                  <a:pt x="489" y="627"/>
                </a:cubicBezTo>
                <a:cubicBezTo>
                  <a:pt x="455" y="609"/>
                  <a:pt x="455" y="609"/>
                  <a:pt x="455" y="609"/>
                </a:cubicBezTo>
                <a:cubicBezTo>
                  <a:pt x="446" y="644"/>
                  <a:pt x="446" y="644"/>
                  <a:pt x="446" y="644"/>
                </a:cubicBezTo>
                <a:cubicBezTo>
                  <a:pt x="429" y="704"/>
                  <a:pt x="369" y="738"/>
                  <a:pt x="317" y="738"/>
                </a:cubicBezTo>
                <a:lnTo>
                  <a:pt x="309" y="738"/>
                </a:lnTo>
                <a:close/>
                <a:moveTo>
                  <a:pt x="343" y="1090"/>
                </a:moveTo>
                <a:lnTo>
                  <a:pt x="343" y="1090"/>
                </a:lnTo>
                <a:cubicBezTo>
                  <a:pt x="343" y="978"/>
                  <a:pt x="343" y="978"/>
                  <a:pt x="343" y="978"/>
                </a:cubicBezTo>
                <a:cubicBezTo>
                  <a:pt x="343" y="944"/>
                  <a:pt x="343" y="944"/>
                  <a:pt x="343" y="944"/>
                </a:cubicBezTo>
                <a:cubicBezTo>
                  <a:pt x="343" y="910"/>
                  <a:pt x="343" y="910"/>
                  <a:pt x="343" y="910"/>
                </a:cubicBezTo>
                <a:cubicBezTo>
                  <a:pt x="343" y="807"/>
                  <a:pt x="343" y="807"/>
                  <a:pt x="343" y="807"/>
                </a:cubicBezTo>
                <a:cubicBezTo>
                  <a:pt x="403" y="798"/>
                  <a:pt x="463" y="755"/>
                  <a:pt x="498" y="695"/>
                </a:cubicBezTo>
                <a:cubicBezTo>
                  <a:pt x="584" y="730"/>
                  <a:pt x="687" y="747"/>
                  <a:pt x="781" y="747"/>
                </a:cubicBezTo>
                <a:cubicBezTo>
                  <a:pt x="892" y="747"/>
                  <a:pt x="996" y="730"/>
                  <a:pt x="1099" y="687"/>
                </a:cubicBezTo>
                <a:cubicBezTo>
                  <a:pt x="1124" y="747"/>
                  <a:pt x="1176" y="790"/>
                  <a:pt x="1227" y="798"/>
                </a:cubicBezTo>
                <a:cubicBezTo>
                  <a:pt x="1210" y="841"/>
                  <a:pt x="1193" y="893"/>
                  <a:pt x="1193" y="944"/>
                </a:cubicBezTo>
                <a:cubicBezTo>
                  <a:pt x="1193" y="1004"/>
                  <a:pt x="1210" y="1056"/>
                  <a:pt x="1245" y="1107"/>
                </a:cubicBezTo>
                <a:cubicBezTo>
                  <a:pt x="1245" y="1142"/>
                  <a:pt x="1245" y="1176"/>
                  <a:pt x="1236" y="1201"/>
                </a:cubicBezTo>
                <a:cubicBezTo>
                  <a:pt x="1219" y="1236"/>
                  <a:pt x="1202" y="1270"/>
                  <a:pt x="1193" y="1305"/>
                </a:cubicBezTo>
                <a:cubicBezTo>
                  <a:pt x="1142" y="1399"/>
                  <a:pt x="1047" y="1485"/>
                  <a:pt x="944" y="1519"/>
                </a:cubicBezTo>
                <a:cubicBezTo>
                  <a:pt x="892" y="1536"/>
                  <a:pt x="850" y="1545"/>
                  <a:pt x="798" y="1545"/>
                </a:cubicBezTo>
                <a:cubicBezTo>
                  <a:pt x="747" y="1545"/>
                  <a:pt x="695" y="1536"/>
                  <a:pt x="644" y="1519"/>
                </a:cubicBezTo>
                <a:cubicBezTo>
                  <a:pt x="472" y="1459"/>
                  <a:pt x="343" y="1287"/>
                  <a:pt x="343" y="1090"/>
                </a:cubicBezTo>
                <a:close/>
                <a:moveTo>
                  <a:pt x="910" y="1596"/>
                </a:moveTo>
                <a:lnTo>
                  <a:pt x="910" y="1596"/>
                </a:lnTo>
                <a:cubicBezTo>
                  <a:pt x="910" y="1639"/>
                  <a:pt x="910" y="1639"/>
                  <a:pt x="910" y="1639"/>
                </a:cubicBezTo>
                <a:cubicBezTo>
                  <a:pt x="910" y="1777"/>
                  <a:pt x="910" y="1777"/>
                  <a:pt x="910" y="1777"/>
                </a:cubicBezTo>
                <a:cubicBezTo>
                  <a:pt x="901" y="1837"/>
                  <a:pt x="858" y="1888"/>
                  <a:pt x="798" y="1888"/>
                </a:cubicBezTo>
                <a:cubicBezTo>
                  <a:pt x="730" y="1888"/>
                  <a:pt x="687" y="1837"/>
                  <a:pt x="678" y="1777"/>
                </a:cubicBezTo>
                <a:cubicBezTo>
                  <a:pt x="678" y="1639"/>
                  <a:pt x="678" y="1639"/>
                  <a:pt x="678" y="1639"/>
                </a:cubicBezTo>
                <a:cubicBezTo>
                  <a:pt x="678" y="1596"/>
                  <a:pt x="678" y="1596"/>
                  <a:pt x="678" y="1596"/>
                </a:cubicBezTo>
                <a:cubicBezTo>
                  <a:pt x="721" y="1605"/>
                  <a:pt x="755" y="1614"/>
                  <a:pt x="798" y="1614"/>
                </a:cubicBezTo>
                <a:cubicBezTo>
                  <a:pt x="833" y="1614"/>
                  <a:pt x="875" y="1605"/>
                  <a:pt x="910" y="1596"/>
                </a:cubicBezTo>
                <a:close/>
                <a:moveTo>
                  <a:pt x="128" y="2438"/>
                </a:moveTo>
                <a:lnTo>
                  <a:pt x="128" y="2438"/>
                </a:lnTo>
                <a:cubicBezTo>
                  <a:pt x="111" y="2438"/>
                  <a:pt x="94" y="2429"/>
                  <a:pt x="86" y="2412"/>
                </a:cubicBezTo>
                <a:cubicBezTo>
                  <a:pt x="77" y="2404"/>
                  <a:pt x="69" y="2386"/>
                  <a:pt x="77" y="2369"/>
                </a:cubicBezTo>
                <a:cubicBezTo>
                  <a:pt x="275" y="1768"/>
                  <a:pt x="275" y="1768"/>
                  <a:pt x="275" y="1768"/>
                </a:cubicBezTo>
                <a:cubicBezTo>
                  <a:pt x="283" y="1751"/>
                  <a:pt x="300" y="1742"/>
                  <a:pt x="317" y="1734"/>
                </a:cubicBezTo>
                <a:cubicBezTo>
                  <a:pt x="618" y="1674"/>
                  <a:pt x="618" y="1674"/>
                  <a:pt x="618" y="1674"/>
                </a:cubicBezTo>
                <a:cubicBezTo>
                  <a:pt x="618" y="1777"/>
                  <a:pt x="618" y="1777"/>
                  <a:pt x="618" y="1777"/>
                </a:cubicBezTo>
                <a:cubicBezTo>
                  <a:pt x="618" y="1785"/>
                  <a:pt x="618" y="1785"/>
                  <a:pt x="618" y="1785"/>
                </a:cubicBezTo>
                <a:cubicBezTo>
                  <a:pt x="618" y="1880"/>
                  <a:pt x="695" y="1957"/>
                  <a:pt x="798" y="1957"/>
                </a:cubicBezTo>
                <a:cubicBezTo>
                  <a:pt x="892" y="1957"/>
                  <a:pt x="970" y="1880"/>
                  <a:pt x="978" y="1785"/>
                </a:cubicBezTo>
                <a:cubicBezTo>
                  <a:pt x="978" y="1682"/>
                  <a:pt x="978" y="1682"/>
                  <a:pt x="978" y="1682"/>
                </a:cubicBezTo>
                <a:cubicBezTo>
                  <a:pt x="1279" y="1734"/>
                  <a:pt x="1279" y="1734"/>
                  <a:pt x="1279" y="1734"/>
                </a:cubicBezTo>
                <a:cubicBezTo>
                  <a:pt x="1296" y="1742"/>
                  <a:pt x="1313" y="1751"/>
                  <a:pt x="1313" y="1768"/>
                </a:cubicBezTo>
                <a:cubicBezTo>
                  <a:pt x="1416" y="2060"/>
                  <a:pt x="1416" y="2060"/>
                  <a:pt x="1416" y="2060"/>
                </a:cubicBezTo>
                <a:cubicBezTo>
                  <a:pt x="1287" y="2438"/>
                  <a:pt x="1287" y="2438"/>
                  <a:pt x="1287" y="2438"/>
                </a:cubicBezTo>
                <a:lnTo>
                  <a:pt x="128" y="2438"/>
                </a:lnTo>
                <a:close/>
                <a:moveTo>
                  <a:pt x="1365" y="2721"/>
                </a:moveTo>
                <a:lnTo>
                  <a:pt x="1365" y="2721"/>
                </a:lnTo>
                <a:cubicBezTo>
                  <a:pt x="1339" y="2721"/>
                  <a:pt x="1322" y="2713"/>
                  <a:pt x="1313" y="2695"/>
                </a:cubicBezTo>
                <a:cubicBezTo>
                  <a:pt x="1296" y="2678"/>
                  <a:pt x="1296" y="2652"/>
                  <a:pt x="1296" y="2635"/>
                </a:cubicBezTo>
                <a:cubicBezTo>
                  <a:pt x="1339" y="2498"/>
                  <a:pt x="1339" y="2498"/>
                  <a:pt x="1339" y="2498"/>
                </a:cubicBezTo>
                <a:cubicBezTo>
                  <a:pt x="1365" y="2438"/>
                  <a:pt x="1365" y="2438"/>
                  <a:pt x="1365" y="2438"/>
                </a:cubicBezTo>
                <a:cubicBezTo>
                  <a:pt x="1451" y="2172"/>
                  <a:pt x="1451" y="2172"/>
                  <a:pt x="1451" y="2172"/>
                </a:cubicBezTo>
                <a:cubicBezTo>
                  <a:pt x="1485" y="2069"/>
                  <a:pt x="1485" y="2069"/>
                  <a:pt x="1485" y="2069"/>
                </a:cubicBezTo>
                <a:cubicBezTo>
                  <a:pt x="1536" y="1914"/>
                  <a:pt x="1536" y="1914"/>
                  <a:pt x="1536" y="1914"/>
                </a:cubicBezTo>
                <a:cubicBezTo>
                  <a:pt x="1545" y="1888"/>
                  <a:pt x="1571" y="1871"/>
                  <a:pt x="1588" y="1871"/>
                </a:cubicBezTo>
                <a:cubicBezTo>
                  <a:pt x="1923" y="1803"/>
                  <a:pt x="1923" y="1803"/>
                  <a:pt x="1923" y="1803"/>
                </a:cubicBezTo>
                <a:cubicBezTo>
                  <a:pt x="2077" y="2077"/>
                  <a:pt x="2077" y="2077"/>
                  <a:pt x="2077" y="2077"/>
                </a:cubicBezTo>
                <a:cubicBezTo>
                  <a:pt x="2095" y="2112"/>
                  <a:pt x="2137" y="2137"/>
                  <a:pt x="2172" y="2137"/>
                </a:cubicBezTo>
                <a:cubicBezTo>
                  <a:pt x="2215" y="2137"/>
                  <a:pt x="2249" y="2112"/>
                  <a:pt x="2266" y="2077"/>
                </a:cubicBezTo>
                <a:cubicBezTo>
                  <a:pt x="2429" y="1803"/>
                  <a:pt x="2429" y="1803"/>
                  <a:pt x="2429" y="1803"/>
                </a:cubicBezTo>
                <a:cubicBezTo>
                  <a:pt x="2755" y="1871"/>
                  <a:pt x="2755" y="1871"/>
                  <a:pt x="2755" y="1871"/>
                </a:cubicBezTo>
                <a:cubicBezTo>
                  <a:pt x="2781" y="1871"/>
                  <a:pt x="2798" y="1888"/>
                  <a:pt x="2807" y="1914"/>
                </a:cubicBezTo>
                <a:cubicBezTo>
                  <a:pt x="2936" y="2301"/>
                  <a:pt x="2936" y="2301"/>
                  <a:pt x="2936" y="2301"/>
                </a:cubicBezTo>
                <a:cubicBezTo>
                  <a:pt x="2833" y="2609"/>
                  <a:pt x="2833" y="2609"/>
                  <a:pt x="2833" y="2609"/>
                </a:cubicBezTo>
                <a:cubicBezTo>
                  <a:pt x="2824" y="2644"/>
                  <a:pt x="2824" y="2687"/>
                  <a:pt x="2841" y="2721"/>
                </a:cubicBezTo>
                <a:lnTo>
                  <a:pt x="1365" y="2721"/>
                </a:lnTo>
                <a:close/>
                <a:moveTo>
                  <a:pt x="4653" y="2635"/>
                </a:moveTo>
                <a:lnTo>
                  <a:pt x="4653" y="2635"/>
                </a:lnTo>
                <a:cubicBezTo>
                  <a:pt x="4661" y="2652"/>
                  <a:pt x="4661" y="2678"/>
                  <a:pt x="4644" y="2695"/>
                </a:cubicBezTo>
                <a:cubicBezTo>
                  <a:pt x="4636" y="2704"/>
                  <a:pt x="4618" y="2721"/>
                  <a:pt x="4592" y="2721"/>
                </a:cubicBezTo>
                <a:cubicBezTo>
                  <a:pt x="3107" y="2721"/>
                  <a:pt x="3107" y="2721"/>
                  <a:pt x="3107" y="2721"/>
                </a:cubicBezTo>
                <a:cubicBezTo>
                  <a:pt x="3004" y="2721"/>
                  <a:pt x="3004" y="2721"/>
                  <a:pt x="3004" y="2721"/>
                </a:cubicBezTo>
                <a:cubicBezTo>
                  <a:pt x="2970" y="2721"/>
                  <a:pt x="2970" y="2721"/>
                  <a:pt x="2970" y="2721"/>
                </a:cubicBezTo>
                <a:cubicBezTo>
                  <a:pt x="2953" y="2721"/>
                  <a:pt x="2927" y="2704"/>
                  <a:pt x="2919" y="2695"/>
                </a:cubicBezTo>
                <a:cubicBezTo>
                  <a:pt x="2910" y="2678"/>
                  <a:pt x="2901" y="2652"/>
                  <a:pt x="2910" y="2635"/>
                </a:cubicBezTo>
                <a:cubicBezTo>
                  <a:pt x="2979" y="2429"/>
                  <a:pt x="2979" y="2429"/>
                  <a:pt x="2979" y="2429"/>
                </a:cubicBezTo>
                <a:cubicBezTo>
                  <a:pt x="3013" y="2318"/>
                  <a:pt x="3013" y="2318"/>
                  <a:pt x="3013" y="2318"/>
                </a:cubicBezTo>
                <a:cubicBezTo>
                  <a:pt x="3150" y="1914"/>
                  <a:pt x="3150" y="1914"/>
                  <a:pt x="3150" y="1914"/>
                </a:cubicBezTo>
                <a:cubicBezTo>
                  <a:pt x="3159" y="1888"/>
                  <a:pt x="3176" y="1880"/>
                  <a:pt x="3202" y="1871"/>
                </a:cubicBezTo>
                <a:cubicBezTo>
                  <a:pt x="3562" y="1803"/>
                  <a:pt x="3562" y="1803"/>
                  <a:pt x="3562" y="1803"/>
                </a:cubicBezTo>
                <a:cubicBezTo>
                  <a:pt x="3562" y="1923"/>
                  <a:pt x="3562" y="1923"/>
                  <a:pt x="3562" y="1923"/>
                </a:cubicBezTo>
                <a:lnTo>
                  <a:pt x="3562" y="1923"/>
                </a:lnTo>
                <a:cubicBezTo>
                  <a:pt x="3562" y="2043"/>
                  <a:pt x="3665" y="2137"/>
                  <a:pt x="3777" y="2137"/>
                </a:cubicBezTo>
                <a:cubicBezTo>
                  <a:pt x="3897" y="2137"/>
                  <a:pt x="3992" y="2043"/>
                  <a:pt x="4000" y="1923"/>
                </a:cubicBezTo>
                <a:cubicBezTo>
                  <a:pt x="4000" y="1803"/>
                  <a:pt x="4000" y="1803"/>
                  <a:pt x="4000" y="1803"/>
                </a:cubicBezTo>
                <a:cubicBezTo>
                  <a:pt x="4369" y="1871"/>
                  <a:pt x="4369" y="1871"/>
                  <a:pt x="4369" y="1871"/>
                </a:cubicBezTo>
                <a:cubicBezTo>
                  <a:pt x="4386" y="1880"/>
                  <a:pt x="4404" y="1888"/>
                  <a:pt x="4412" y="1914"/>
                </a:cubicBezTo>
                <a:cubicBezTo>
                  <a:pt x="4481" y="2120"/>
                  <a:pt x="4481" y="2120"/>
                  <a:pt x="4481" y="2120"/>
                </a:cubicBezTo>
                <a:cubicBezTo>
                  <a:pt x="4515" y="2215"/>
                  <a:pt x="4515" y="2215"/>
                  <a:pt x="4515" y="2215"/>
                </a:cubicBezTo>
                <a:cubicBezTo>
                  <a:pt x="4592" y="2455"/>
                  <a:pt x="4592" y="2455"/>
                  <a:pt x="4592" y="2455"/>
                </a:cubicBezTo>
                <a:cubicBezTo>
                  <a:pt x="4618" y="2515"/>
                  <a:pt x="4618" y="2515"/>
                  <a:pt x="4618" y="2515"/>
                </a:cubicBezTo>
                <a:lnTo>
                  <a:pt x="4653" y="2635"/>
                </a:lnTo>
                <a:close/>
                <a:moveTo>
                  <a:pt x="5657" y="1751"/>
                </a:moveTo>
                <a:lnTo>
                  <a:pt x="5657" y="1751"/>
                </a:lnTo>
                <a:cubicBezTo>
                  <a:pt x="5674" y="1760"/>
                  <a:pt x="5691" y="1768"/>
                  <a:pt x="5700" y="1785"/>
                </a:cubicBezTo>
                <a:cubicBezTo>
                  <a:pt x="5897" y="2378"/>
                  <a:pt x="5897" y="2378"/>
                  <a:pt x="5897" y="2378"/>
                </a:cubicBezTo>
                <a:cubicBezTo>
                  <a:pt x="5906" y="2395"/>
                  <a:pt x="5897" y="2412"/>
                  <a:pt x="5889" y="2429"/>
                </a:cubicBezTo>
                <a:cubicBezTo>
                  <a:pt x="5880" y="2446"/>
                  <a:pt x="5863" y="2455"/>
                  <a:pt x="5846" y="2455"/>
                </a:cubicBezTo>
                <a:cubicBezTo>
                  <a:pt x="4678" y="2455"/>
                  <a:pt x="4678" y="2455"/>
                  <a:pt x="4678" y="2455"/>
                </a:cubicBezTo>
                <a:cubicBezTo>
                  <a:pt x="4558" y="2086"/>
                  <a:pt x="4558" y="2086"/>
                  <a:pt x="4558" y="2086"/>
                </a:cubicBezTo>
                <a:cubicBezTo>
                  <a:pt x="4653" y="1785"/>
                  <a:pt x="4653" y="1785"/>
                  <a:pt x="4653" y="1785"/>
                </a:cubicBezTo>
                <a:cubicBezTo>
                  <a:pt x="4661" y="1768"/>
                  <a:pt x="4678" y="1760"/>
                  <a:pt x="4695" y="1751"/>
                </a:cubicBezTo>
                <a:cubicBezTo>
                  <a:pt x="4970" y="1699"/>
                  <a:pt x="4970" y="1699"/>
                  <a:pt x="4970" y="1699"/>
                </a:cubicBezTo>
                <a:cubicBezTo>
                  <a:pt x="5099" y="1923"/>
                  <a:pt x="5099" y="1923"/>
                  <a:pt x="5099" y="1923"/>
                </a:cubicBezTo>
                <a:cubicBezTo>
                  <a:pt x="5116" y="1957"/>
                  <a:pt x="5142" y="1974"/>
                  <a:pt x="5176" y="1974"/>
                </a:cubicBezTo>
                <a:cubicBezTo>
                  <a:pt x="5211" y="1974"/>
                  <a:pt x="5236" y="1957"/>
                  <a:pt x="5254" y="1923"/>
                </a:cubicBezTo>
                <a:cubicBezTo>
                  <a:pt x="5391" y="1699"/>
                  <a:pt x="5391" y="1699"/>
                  <a:pt x="5391" y="1699"/>
                </a:cubicBezTo>
                <a:lnTo>
                  <a:pt x="5657" y="1751"/>
                </a:lnTo>
                <a:close/>
                <a:moveTo>
                  <a:pt x="5331" y="1682"/>
                </a:moveTo>
                <a:lnTo>
                  <a:pt x="5331" y="1682"/>
                </a:lnTo>
                <a:lnTo>
                  <a:pt x="5331" y="1682"/>
                </a:lnTo>
                <a:cubicBezTo>
                  <a:pt x="5202" y="1897"/>
                  <a:pt x="5202" y="1897"/>
                  <a:pt x="5202" y="1897"/>
                </a:cubicBezTo>
                <a:cubicBezTo>
                  <a:pt x="5194" y="1914"/>
                  <a:pt x="5185" y="1914"/>
                  <a:pt x="5176" y="1914"/>
                </a:cubicBezTo>
                <a:cubicBezTo>
                  <a:pt x="5176" y="1914"/>
                  <a:pt x="5159" y="1914"/>
                  <a:pt x="5151" y="1897"/>
                </a:cubicBezTo>
                <a:cubicBezTo>
                  <a:pt x="5030" y="1682"/>
                  <a:pt x="5030" y="1682"/>
                  <a:pt x="5030" y="1682"/>
                </a:cubicBezTo>
                <a:cubicBezTo>
                  <a:pt x="5099" y="1674"/>
                  <a:pt x="5099" y="1674"/>
                  <a:pt x="5099" y="1674"/>
                </a:cubicBezTo>
                <a:cubicBezTo>
                  <a:pt x="5099" y="1528"/>
                  <a:pt x="5099" y="1528"/>
                  <a:pt x="5099" y="1528"/>
                </a:cubicBezTo>
                <a:cubicBezTo>
                  <a:pt x="5116" y="1528"/>
                  <a:pt x="5142" y="1536"/>
                  <a:pt x="5168" y="1536"/>
                </a:cubicBezTo>
                <a:cubicBezTo>
                  <a:pt x="5202" y="1536"/>
                  <a:pt x="5228" y="1528"/>
                  <a:pt x="5262" y="1528"/>
                </a:cubicBezTo>
                <a:cubicBezTo>
                  <a:pt x="5262" y="1674"/>
                  <a:pt x="5262" y="1674"/>
                  <a:pt x="5262" y="1674"/>
                </a:cubicBezTo>
                <a:lnTo>
                  <a:pt x="5331" y="1682"/>
                </a:lnTo>
                <a:close/>
                <a:moveTo>
                  <a:pt x="5288" y="1459"/>
                </a:moveTo>
                <a:lnTo>
                  <a:pt x="5288" y="1459"/>
                </a:lnTo>
                <a:cubicBezTo>
                  <a:pt x="5254" y="1468"/>
                  <a:pt x="5211" y="1476"/>
                  <a:pt x="5168" y="1476"/>
                </a:cubicBezTo>
                <a:cubicBezTo>
                  <a:pt x="5133" y="1476"/>
                  <a:pt x="5099" y="1468"/>
                  <a:pt x="5065" y="1459"/>
                </a:cubicBezTo>
                <a:cubicBezTo>
                  <a:pt x="5056" y="1459"/>
                  <a:pt x="5048" y="1459"/>
                  <a:pt x="5039" y="1459"/>
                </a:cubicBezTo>
                <a:cubicBezTo>
                  <a:pt x="5022" y="1451"/>
                  <a:pt x="5005" y="1442"/>
                  <a:pt x="4987" y="1442"/>
                </a:cubicBezTo>
                <a:cubicBezTo>
                  <a:pt x="4979" y="1433"/>
                  <a:pt x="4970" y="1433"/>
                  <a:pt x="4962" y="1425"/>
                </a:cubicBezTo>
                <a:cubicBezTo>
                  <a:pt x="4953" y="1425"/>
                  <a:pt x="4945" y="1416"/>
                  <a:pt x="4936" y="1408"/>
                </a:cubicBezTo>
                <a:cubicBezTo>
                  <a:pt x="4798" y="1330"/>
                  <a:pt x="4713" y="1184"/>
                  <a:pt x="4713" y="1021"/>
                </a:cubicBezTo>
                <a:cubicBezTo>
                  <a:pt x="4713" y="961"/>
                  <a:pt x="4713" y="961"/>
                  <a:pt x="4713" y="961"/>
                </a:cubicBezTo>
                <a:cubicBezTo>
                  <a:pt x="4721" y="961"/>
                  <a:pt x="4730" y="961"/>
                  <a:pt x="4739" y="961"/>
                </a:cubicBezTo>
                <a:lnTo>
                  <a:pt x="4747" y="961"/>
                </a:lnTo>
                <a:cubicBezTo>
                  <a:pt x="4756" y="961"/>
                  <a:pt x="4764" y="961"/>
                  <a:pt x="4773" y="961"/>
                </a:cubicBezTo>
                <a:lnTo>
                  <a:pt x="4781" y="961"/>
                </a:lnTo>
                <a:cubicBezTo>
                  <a:pt x="4790" y="961"/>
                  <a:pt x="4798" y="961"/>
                  <a:pt x="4807" y="961"/>
                </a:cubicBezTo>
                <a:cubicBezTo>
                  <a:pt x="4816" y="961"/>
                  <a:pt x="4824" y="961"/>
                  <a:pt x="4833" y="961"/>
                </a:cubicBezTo>
                <a:lnTo>
                  <a:pt x="4842" y="961"/>
                </a:lnTo>
                <a:cubicBezTo>
                  <a:pt x="4850" y="961"/>
                  <a:pt x="4850" y="961"/>
                  <a:pt x="4859" y="961"/>
                </a:cubicBezTo>
                <a:lnTo>
                  <a:pt x="4867" y="961"/>
                </a:lnTo>
                <a:cubicBezTo>
                  <a:pt x="4867" y="961"/>
                  <a:pt x="4876" y="961"/>
                  <a:pt x="4884" y="961"/>
                </a:cubicBezTo>
                <a:cubicBezTo>
                  <a:pt x="4884" y="961"/>
                  <a:pt x="4884" y="961"/>
                  <a:pt x="4893" y="961"/>
                </a:cubicBezTo>
                <a:lnTo>
                  <a:pt x="4901" y="961"/>
                </a:lnTo>
                <a:cubicBezTo>
                  <a:pt x="4910" y="961"/>
                  <a:pt x="4910" y="953"/>
                  <a:pt x="4910" y="953"/>
                </a:cubicBezTo>
                <a:cubicBezTo>
                  <a:pt x="4919" y="953"/>
                  <a:pt x="4919" y="953"/>
                  <a:pt x="4927" y="953"/>
                </a:cubicBezTo>
                <a:lnTo>
                  <a:pt x="4936" y="953"/>
                </a:lnTo>
                <a:cubicBezTo>
                  <a:pt x="4945" y="953"/>
                  <a:pt x="4945" y="953"/>
                  <a:pt x="4953" y="953"/>
                </a:cubicBezTo>
                <a:cubicBezTo>
                  <a:pt x="4953" y="953"/>
                  <a:pt x="4953" y="944"/>
                  <a:pt x="4962" y="944"/>
                </a:cubicBezTo>
                <a:cubicBezTo>
                  <a:pt x="4962" y="944"/>
                  <a:pt x="4970" y="944"/>
                  <a:pt x="4979" y="944"/>
                </a:cubicBezTo>
                <a:lnTo>
                  <a:pt x="4979" y="944"/>
                </a:lnTo>
                <a:cubicBezTo>
                  <a:pt x="4987" y="936"/>
                  <a:pt x="4996" y="936"/>
                  <a:pt x="5005" y="936"/>
                </a:cubicBezTo>
                <a:cubicBezTo>
                  <a:pt x="5005" y="936"/>
                  <a:pt x="5005" y="936"/>
                  <a:pt x="5013" y="936"/>
                </a:cubicBezTo>
                <a:cubicBezTo>
                  <a:pt x="5013" y="927"/>
                  <a:pt x="5022" y="927"/>
                  <a:pt x="5022" y="927"/>
                </a:cubicBezTo>
                <a:cubicBezTo>
                  <a:pt x="5030" y="927"/>
                  <a:pt x="5030" y="927"/>
                  <a:pt x="5030" y="927"/>
                </a:cubicBezTo>
                <a:cubicBezTo>
                  <a:pt x="5039" y="927"/>
                  <a:pt x="5039" y="918"/>
                  <a:pt x="5048" y="918"/>
                </a:cubicBezTo>
                <a:lnTo>
                  <a:pt x="5056" y="918"/>
                </a:lnTo>
                <a:cubicBezTo>
                  <a:pt x="5056" y="910"/>
                  <a:pt x="5065" y="910"/>
                  <a:pt x="5065" y="910"/>
                </a:cubicBezTo>
                <a:cubicBezTo>
                  <a:pt x="5073" y="910"/>
                  <a:pt x="5073" y="910"/>
                  <a:pt x="5073" y="910"/>
                </a:cubicBezTo>
                <a:cubicBezTo>
                  <a:pt x="5082" y="901"/>
                  <a:pt x="5082" y="901"/>
                  <a:pt x="5090" y="901"/>
                </a:cubicBezTo>
                <a:cubicBezTo>
                  <a:pt x="5090" y="901"/>
                  <a:pt x="5090" y="901"/>
                  <a:pt x="5099" y="893"/>
                </a:cubicBezTo>
                <a:lnTo>
                  <a:pt x="5108" y="893"/>
                </a:lnTo>
                <a:cubicBezTo>
                  <a:pt x="5116" y="893"/>
                  <a:pt x="5116" y="884"/>
                  <a:pt x="5116" y="884"/>
                </a:cubicBezTo>
                <a:cubicBezTo>
                  <a:pt x="5125" y="884"/>
                  <a:pt x="5125" y="884"/>
                  <a:pt x="5133" y="875"/>
                </a:cubicBezTo>
                <a:lnTo>
                  <a:pt x="5133" y="875"/>
                </a:lnTo>
                <a:cubicBezTo>
                  <a:pt x="5142" y="867"/>
                  <a:pt x="5151" y="867"/>
                  <a:pt x="5159" y="867"/>
                </a:cubicBezTo>
                <a:cubicBezTo>
                  <a:pt x="5159" y="858"/>
                  <a:pt x="5159" y="858"/>
                  <a:pt x="5159" y="858"/>
                </a:cubicBezTo>
                <a:cubicBezTo>
                  <a:pt x="5168" y="858"/>
                  <a:pt x="5168" y="858"/>
                  <a:pt x="5176" y="850"/>
                </a:cubicBezTo>
                <a:cubicBezTo>
                  <a:pt x="5176" y="850"/>
                  <a:pt x="5176" y="850"/>
                  <a:pt x="5185" y="850"/>
                </a:cubicBezTo>
                <a:cubicBezTo>
                  <a:pt x="5185" y="841"/>
                  <a:pt x="5194" y="841"/>
                  <a:pt x="5194" y="833"/>
                </a:cubicBezTo>
                <a:lnTo>
                  <a:pt x="5202" y="833"/>
                </a:lnTo>
                <a:lnTo>
                  <a:pt x="5211" y="824"/>
                </a:lnTo>
                <a:lnTo>
                  <a:pt x="5219" y="815"/>
                </a:lnTo>
                <a:lnTo>
                  <a:pt x="5228" y="807"/>
                </a:lnTo>
                <a:cubicBezTo>
                  <a:pt x="5236" y="807"/>
                  <a:pt x="5236" y="807"/>
                  <a:pt x="5236" y="798"/>
                </a:cubicBezTo>
                <a:cubicBezTo>
                  <a:pt x="5236" y="798"/>
                  <a:pt x="5245" y="798"/>
                  <a:pt x="5245" y="790"/>
                </a:cubicBezTo>
                <a:cubicBezTo>
                  <a:pt x="5254" y="790"/>
                  <a:pt x="5254" y="790"/>
                  <a:pt x="5254" y="790"/>
                </a:cubicBezTo>
                <a:cubicBezTo>
                  <a:pt x="5254" y="781"/>
                  <a:pt x="5262" y="781"/>
                  <a:pt x="5262" y="772"/>
                </a:cubicBezTo>
                <a:lnTo>
                  <a:pt x="5271" y="772"/>
                </a:lnTo>
                <a:cubicBezTo>
                  <a:pt x="5271" y="764"/>
                  <a:pt x="5279" y="764"/>
                  <a:pt x="5279" y="755"/>
                </a:cubicBezTo>
                <a:lnTo>
                  <a:pt x="5288" y="755"/>
                </a:lnTo>
                <a:cubicBezTo>
                  <a:pt x="5288" y="747"/>
                  <a:pt x="5297" y="738"/>
                  <a:pt x="5297" y="738"/>
                </a:cubicBezTo>
                <a:cubicBezTo>
                  <a:pt x="5305" y="738"/>
                  <a:pt x="5305" y="730"/>
                  <a:pt x="5305" y="730"/>
                </a:cubicBezTo>
                <a:lnTo>
                  <a:pt x="5314" y="721"/>
                </a:lnTo>
                <a:cubicBezTo>
                  <a:pt x="5314" y="712"/>
                  <a:pt x="5322" y="712"/>
                  <a:pt x="5322" y="712"/>
                </a:cubicBezTo>
                <a:cubicBezTo>
                  <a:pt x="5322" y="704"/>
                  <a:pt x="5322" y="704"/>
                  <a:pt x="5331" y="704"/>
                </a:cubicBezTo>
                <a:cubicBezTo>
                  <a:pt x="5331" y="695"/>
                  <a:pt x="5331" y="695"/>
                  <a:pt x="5331" y="695"/>
                </a:cubicBezTo>
                <a:cubicBezTo>
                  <a:pt x="5339" y="687"/>
                  <a:pt x="5339" y="687"/>
                  <a:pt x="5339" y="678"/>
                </a:cubicBezTo>
                <a:cubicBezTo>
                  <a:pt x="5348" y="678"/>
                  <a:pt x="5348" y="678"/>
                  <a:pt x="5348" y="669"/>
                </a:cubicBezTo>
                <a:lnTo>
                  <a:pt x="5357" y="661"/>
                </a:lnTo>
                <a:lnTo>
                  <a:pt x="5357" y="652"/>
                </a:lnTo>
                <a:cubicBezTo>
                  <a:pt x="5365" y="652"/>
                  <a:pt x="5365" y="644"/>
                  <a:pt x="5365" y="644"/>
                </a:cubicBezTo>
                <a:cubicBezTo>
                  <a:pt x="5365" y="635"/>
                  <a:pt x="5374" y="635"/>
                  <a:pt x="5374" y="635"/>
                </a:cubicBezTo>
                <a:cubicBezTo>
                  <a:pt x="5374" y="635"/>
                  <a:pt x="5374" y="635"/>
                  <a:pt x="5374" y="627"/>
                </a:cubicBezTo>
                <a:cubicBezTo>
                  <a:pt x="5374" y="635"/>
                  <a:pt x="5374" y="635"/>
                  <a:pt x="5374" y="635"/>
                </a:cubicBezTo>
                <a:cubicBezTo>
                  <a:pt x="5374" y="635"/>
                  <a:pt x="5374" y="644"/>
                  <a:pt x="5382" y="652"/>
                </a:cubicBezTo>
                <a:lnTo>
                  <a:pt x="5382" y="652"/>
                </a:lnTo>
                <a:cubicBezTo>
                  <a:pt x="5382" y="652"/>
                  <a:pt x="5382" y="661"/>
                  <a:pt x="5391" y="669"/>
                </a:cubicBezTo>
                <a:lnTo>
                  <a:pt x="5391" y="669"/>
                </a:lnTo>
                <a:cubicBezTo>
                  <a:pt x="5391" y="678"/>
                  <a:pt x="5400" y="678"/>
                  <a:pt x="5400" y="687"/>
                </a:cubicBezTo>
                <a:lnTo>
                  <a:pt x="5400" y="687"/>
                </a:lnTo>
                <a:cubicBezTo>
                  <a:pt x="5400" y="695"/>
                  <a:pt x="5408" y="695"/>
                  <a:pt x="5408" y="704"/>
                </a:cubicBezTo>
                <a:cubicBezTo>
                  <a:pt x="5408" y="704"/>
                  <a:pt x="5408" y="704"/>
                  <a:pt x="5417" y="704"/>
                </a:cubicBezTo>
                <a:cubicBezTo>
                  <a:pt x="5417" y="712"/>
                  <a:pt x="5417" y="712"/>
                  <a:pt x="5425" y="721"/>
                </a:cubicBezTo>
                <a:lnTo>
                  <a:pt x="5425" y="721"/>
                </a:lnTo>
                <a:cubicBezTo>
                  <a:pt x="5425" y="730"/>
                  <a:pt x="5434" y="730"/>
                  <a:pt x="5434" y="738"/>
                </a:cubicBezTo>
                <a:cubicBezTo>
                  <a:pt x="5434" y="738"/>
                  <a:pt x="5434" y="738"/>
                  <a:pt x="5442" y="738"/>
                </a:cubicBezTo>
                <a:cubicBezTo>
                  <a:pt x="5442" y="738"/>
                  <a:pt x="5442" y="747"/>
                  <a:pt x="5451" y="747"/>
                </a:cubicBezTo>
                <a:cubicBezTo>
                  <a:pt x="5451" y="747"/>
                  <a:pt x="5451" y="747"/>
                  <a:pt x="5451" y="755"/>
                </a:cubicBezTo>
                <a:cubicBezTo>
                  <a:pt x="5460" y="755"/>
                  <a:pt x="5460" y="755"/>
                  <a:pt x="5468" y="764"/>
                </a:cubicBezTo>
                <a:lnTo>
                  <a:pt x="5468" y="764"/>
                </a:lnTo>
                <a:cubicBezTo>
                  <a:pt x="5477" y="772"/>
                  <a:pt x="5477" y="772"/>
                  <a:pt x="5485" y="772"/>
                </a:cubicBezTo>
                <a:cubicBezTo>
                  <a:pt x="5485" y="772"/>
                  <a:pt x="5485" y="772"/>
                  <a:pt x="5485" y="781"/>
                </a:cubicBezTo>
                <a:cubicBezTo>
                  <a:pt x="5494" y="781"/>
                  <a:pt x="5494" y="781"/>
                  <a:pt x="5503" y="790"/>
                </a:cubicBezTo>
                <a:lnTo>
                  <a:pt x="5503" y="790"/>
                </a:lnTo>
                <a:cubicBezTo>
                  <a:pt x="5511" y="790"/>
                  <a:pt x="5511" y="790"/>
                  <a:pt x="5520" y="798"/>
                </a:cubicBezTo>
                <a:lnTo>
                  <a:pt x="5520" y="798"/>
                </a:lnTo>
                <a:cubicBezTo>
                  <a:pt x="5528" y="798"/>
                  <a:pt x="5528" y="807"/>
                  <a:pt x="5537" y="807"/>
                </a:cubicBezTo>
                <a:cubicBezTo>
                  <a:pt x="5537" y="807"/>
                  <a:pt x="5537" y="807"/>
                  <a:pt x="5545" y="807"/>
                </a:cubicBezTo>
                <a:cubicBezTo>
                  <a:pt x="5545" y="807"/>
                  <a:pt x="5554" y="807"/>
                  <a:pt x="5554" y="815"/>
                </a:cubicBezTo>
                <a:lnTo>
                  <a:pt x="5563" y="815"/>
                </a:lnTo>
                <a:cubicBezTo>
                  <a:pt x="5563" y="815"/>
                  <a:pt x="5571" y="815"/>
                  <a:pt x="5580" y="815"/>
                </a:cubicBezTo>
                <a:cubicBezTo>
                  <a:pt x="5580" y="815"/>
                  <a:pt x="5580" y="815"/>
                  <a:pt x="5580" y="824"/>
                </a:cubicBezTo>
                <a:cubicBezTo>
                  <a:pt x="5588" y="824"/>
                  <a:pt x="5588" y="824"/>
                  <a:pt x="5597" y="824"/>
                </a:cubicBezTo>
                <a:cubicBezTo>
                  <a:pt x="5597" y="824"/>
                  <a:pt x="5597" y="824"/>
                  <a:pt x="5606" y="824"/>
                </a:cubicBezTo>
                <a:cubicBezTo>
                  <a:pt x="5606" y="824"/>
                  <a:pt x="5606" y="824"/>
                  <a:pt x="5614" y="824"/>
                </a:cubicBezTo>
                <a:cubicBezTo>
                  <a:pt x="5614" y="824"/>
                  <a:pt x="5614" y="824"/>
                  <a:pt x="5623" y="824"/>
                </a:cubicBezTo>
                <a:lnTo>
                  <a:pt x="5623" y="824"/>
                </a:lnTo>
                <a:cubicBezTo>
                  <a:pt x="5623" y="833"/>
                  <a:pt x="5623" y="833"/>
                  <a:pt x="5623" y="833"/>
                </a:cubicBezTo>
                <a:cubicBezTo>
                  <a:pt x="5623" y="1013"/>
                  <a:pt x="5623" y="1013"/>
                  <a:pt x="5623" y="1013"/>
                </a:cubicBezTo>
                <a:cubicBezTo>
                  <a:pt x="5623" y="1021"/>
                  <a:pt x="5623" y="1021"/>
                  <a:pt x="5623" y="1021"/>
                </a:cubicBezTo>
                <a:cubicBezTo>
                  <a:pt x="5623" y="1047"/>
                  <a:pt x="5614" y="1081"/>
                  <a:pt x="5614" y="1107"/>
                </a:cubicBezTo>
                <a:cubicBezTo>
                  <a:pt x="5588" y="1219"/>
                  <a:pt x="5528" y="1322"/>
                  <a:pt x="5434" y="1382"/>
                </a:cubicBezTo>
                <a:cubicBezTo>
                  <a:pt x="5425" y="1390"/>
                  <a:pt x="5417" y="1399"/>
                  <a:pt x="5408" y="1408"/>
                </a:cubicBezTo>
                <a:cubicBezTo>
                  <a:pt x="5400" y="1408"/>
                  <a:pt x="5391" y="1416"/>
                  <a:pt x="5382" y="1416"/>
                </a:cubicBezTo>
                <a:cubicBezTo>
                  <a:pt x="5365" y="1433"/>
                  <a:pt x="5339" y="1442"/>
                  <a:pt x="5322" y="1451"/>
                </a:cubicBezTo>
                <a:cubicBezTo>
                  <a:pt x="5305" y="1451"/>
                  <a:pt x="5297" y="1451"/>
                  <a:pt x="5288" y="1459"/>
                </a:cubicBezTo>
                <a:close/>
              </a:path>
            </a:pathLst>
          </a:custGeom>
          <a:solidFill>
            <a:schemeClr val="tx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217" eaLnBrk="1" fontAlgn="auto" latinLnBrk="0" hangingPunct="1">
              <a:lnSpc>
                <a:spcPct val="100000"/>
              </a:lnSpc>
              <a:spcBef>
                <a:spcPct val="0"/>
              </a:spcBef>
              <a:spcAft>
                <a:spcPct val="0"/>
              </a:spcAft>
              <a:buClrTx/>
              <a:buSzTx/>
              <a:buFontTx/>
              <a:buNone/>
              <a:defRPr/>
            </a:pPr>
            <a:endParaRPr kumimoji="0" lang="es-MX" sz="1800" b="0" i="0" u="none" strike="noStrike" kern="0" cap="none" spc="0" normalizeH="0" baseline="0" noProof="0">
              <a:ln>
                <a:noFill/>
              </a:ln>
              <a:solidFill>
                <a:srgbClr val="999999"/>
              </a:solidFill>
              <a:effectLst/>
              <a:uLnTx/>
              <a:uFillTx/>
            </a:endParaRPr>
          </a:p>
        </p:txBody>
      </p:sp>
      <p:sp>
        <p:nvSpPr>
          <p:cNvPr id="245" name="Freeform 455">
            <a:extLst>
              <a:ext uri="{FF2B5EF4-FFF2-40B4-BE49-F238E27FC236}">
                <a16:creationId xmlns:a16="http://schemas.microsoft.com/office/drawing/2014/main" id="{BE31AF60-014E-4184-93FF-0E7518B4C68E}"/>
              </a:ext>
            </a:extLst>
          </p:cNvPr>
          <p:cNvSpPr>
            <a:spLocks noChangeArrowheads="1"/>
          </p:cNvSpPr>
          <p:nvPr/>
        </p:nvSpPr>
        <p:spPr bwMode="auto">
          <a:xfrm>
            <a:off x="7499283" y="2247531"/>
            <a:ext cx="1203394" cy="985452"/>
          </a:xfrm>
          <a:custGeom>
            <a:avLst/>
            <a:gdLst>
              <a:gd name="T0" fmla="*/ 2807 w 2808"/>
              <a:gd name="T1" fmla="*/ 0 h 4079"/>
              <a:gd name="T2" fmla="*/ 2807 w 2808"/>
              <a:gd name="T3" fmla="*/ 0 h 4079"/>
              <a:gd name="T4" fmla="*/ 1897 w 2808"/>
              <a:gd name="T5" fmla="*/ 0 h 4079"/>
              <a:gd name="T6" fmla="*/ 0 w 2808"/>
              <a:gd name="T7" fmla="*/ 1897 h 4079"/>
              <a:gd name="T8" fmla="*/ 0 w 2808"/>
              <a:gd name="T9" fmla="*/ 4078 h 4079"/>
            </a:gdLst>
            <a:ahLst/>
            <a:cxnLst>
              <a:cxn ang="0">
                <a:pos x="T0" y="T1"/>
              </a:cxn>
              <a:cxn ang="0">
                <a:pos x="T2" y="T3"/>
              </a:cxn>
              <a:cxn ang="0">
                <a:pos x="T4" y="T5"/>
              </a:cxn>
              <a:cxn ang="0">
                <a:pos x="T6" y="T7"/>
              </a:cxn>
              <a:cxn ang="0">
                <a:pos x="T8" y="T9"/>
              </a:cxn>
            </a:cxnLst>
            <a:rect l="0" t="0" r="r" b="b"/>
            <a:pathLst>
              <a:path w="2808" h="4079">
                <a:moveTo>
                  <a:pt x="2807" y="0"/>
                </a:moveTo>
                <a:lnTo>
                  <a:pt x="2807" y="0"/>
                </a:lnTo>
                <a:cubicBezTo>
                  <a:pt x="1897" y="0"/>
                  <a:pt x="1897" y="0"/>
                  <a:pt x="1897" y="0"/>
                </a:cubicBezTo>
                <a:cubicBezTo>
                  <a:pt x="850" y="0"/>
                  <a:pt x="0" y="850"/>
                  <a:pt x="0" y="1897"/>
                </a:cubicBezTo>
                <a:cubicBezTo>
                  <a:pt x="0" y="4078"/>
                  <a:pt x="0" y="4078"/>
                  <a:pt x="0" y="4078"/>
                </a:cubicBezTo>
              </a:path>
            </a:pathLst>
          </a:custGeom>
          <a:noFill/>
          <a:ln w="63500" cap="flat">
            <a:solidFill>
              <a:srgbClr val="FFFFFF">
                <a:lumMod val="50000"/>
                <a:alpha val="50000"/>
              </a:srgbClr>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217" eaLnBrk="1" fontAlgn="auto" latinLnBrk="0" hangingPunct="1">
              <a:lnSpc>
                <a:spcPct val="100000"/>
              </a:lnSpc>
              <a:spcBef>
                <a:spcPct val="0"/>
              </a:spcBef>
              <a:spcAft>
                <a:spcPct val="0"/>
              </a:spcAft>
              <a:buClrTx/>
              <a:buSzTx/>
              <a:buFontTx/>
              <a:buNone/>
              <a:defRPr/>
            </a:pPr>
            <a:endParaRPr kumimoji="0" lang="es-MX" sz="1800" b="0" i="0" u="none" strike="noStrike" kern="0" cap="none" spc="0" normalizeH="0" baseline="0" noProof="0">
              <a:ln>
                <a:noFill/>
              </a:ln>
              <a:solidFill>
                <a:srgbClr val="999999"/>
              </a:solidFill>
              <a:effectLst/>
              <a:uLnTx/>
              <a:uFillTx/>
            </a:endParaRPr>
          </a:p>
        </p:txBody>
      </p:sp>
      <p:sp>
        <p:nvSpPr>
          <p:cNvPr id="247" name="Line 457">
            <a:extLst>
              <a:ext uri="{FF2B5EF4-FFF2-40B4-BE49-F238E27FC236}">
                <a16:creationId xmlns:a16="http://schemas.microsoft.com/office/drawing/2014/main" id="{3B6A8788-DC19-4479-ACED-2813E8D16487}"/>
              </a:ext>
            </a:extLst>
          </p:cNvPr>
          <p:cNvSpPr>
            <a:spLocks noChangeShapeType="1"/>
          </p:cNvSpPr>
          <p:nvPr/>
        </p:nvSpPr>
        <p:spPr bwMode="auto">
          <a:xfrm flipH="1" flipV="1">
            <a:off x="9041236" y="2607694"/>
            <a:ext cx="0" cy="637681"/>
          </a:xfrm>
          <a:prstGeom prst="line">
            <a:avLst/>
          </a:prstGeom>
          <a:noFill/>
          <a:ln w="63500" cap="flat">
            <a:solidFill>
              <a:srgbClr val="FFFFFF">
                <a:lumMod val="5000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217" eaLnBrk="1" fontAlgn="auto" latinLnBrk="0" hangingPunct="1">
              <a:lnSpc>
                <a:spcPct val="100000"/>
              </a:lnSpc>
              <a:spcBef>
                <a:spcPct val="0"/>
              </a:spcBef>
              <a:spcAft>
                <a:spcPct val="0"/>
              </a:spcAft>
              <a:buClrTx/>
              <a:buSzTx/>
              <a:buFontTx/>
              <a:buNone/>
              <a:defRPr/>
            </a:pPr>
            <a:endParaRPr kumimoji="0" lang="es-MX" sz="1800" b="0" i="0" u="none" strike="noStrike" kern="0" cap="none" spc="0" normalizeH="0" baseline="0" noProof="0">
              <a:ln>
                <a:noFill/>
              </a:ln>
              <a:solidFill>
                <a:srgbClr val="999999"/>
              </a:solidFill>
              <a:effectLst/>
              <a:uLnTx/>
              <a:uFillTx/>
            </a:endParaRPr>
          </a:p>
        </p:txBody>
      </p:sp>
      <p:sp>
        <p:nvSpPr>
          <p:cNvPr id="249" name="Freeform 455">
            <a:extLst>
              <a:ext uri="{FF2B5EF4-FFF2-40B4-BE49-F238E27FC236}">
                <a16:creationId xmlns:a16="http://schemas.microsoft.com/office/drawing/2014/main" id="{FE7CA0B4-27E8-4476-99A8-801B6978EB2C}"/>
              </a:ext>
            </a:extLst>
          </p:cNvPr>
          <p:cNvSpPr>
            <a:spLocks noChangeArrowheads="1"/>
          </p:cNvSpPr>
          <p:nvPr/>
        </p:nvSpPr>
        <p:spPr bwMode="auto">
          <a:xfrm flipH="1">
            <a:off x="10279854" y="2245067"/>
            <a:ext cx="1067595" cy="1006109"/>
          </a:xfrm>
          <a:custGeom>
            <a:avLst/>
            <a:gdLst>
              <a:gd name="T0" fmla="*/ 2807 w 2808"/>
              <a:gd name="T1" fmla="*/ 0 h 4079"/>
              <a:gd name="T2" fmla="*/ 2807 w 2808"/>
              <a:gd name="T3" fmla="*/ 0 h 4079"/>
              <a:gd name="T4" fmla="*/ 1897 w 2808"/>
              <a:gd name="T5" fmla="*/ 0 h 4079"/>
              <a:gd name="T6" fmla="*/ 0 w 2808"/>
              <a:gd name="T7" fmla="*/ 1897 h 4079"/>
              <a:gd name="T8" fmla="*/ 0 w 2808"/>
              <a:gd name="T9" fmla="*/ 4078 h 4079"/>
            </a:gdLst>
            <a:ahLst/>
            <a:cxnLst>
              <a:cxn ang="0">
                <a:pos x="T0" y="T1"/>
              </a:cxn>
              <a:cxn ang="0">
                <a:pos x="T2" y="T3"/>
              </a:cxn>
              <a:cxn ang="0">
                <a:pos x="T4" y="T5"/>
              </a:cxn>
              <a:cxn ang="0">
                <a:pos x="T6" y="T7"/>
              </a:cxn>
              <a:cxn ang="0">
                <a:pos x="T8" y="T9"/>
              </a:cxn>
            </a:cxnLst>
            <a:rect l="0" t="0" r="r" b="b"/>
            <a:pathLst>
              <a:path w="2808" h="4079">
                <a:moveTo>
                  <a:pt x="2807" y="0"/>
                </a:moveTo>
                <a:lnTo>
                  <a:pt x="2807" y="0"/>
                </a:lnTo>
                <a:cubicBezTo>
                  <a:pt x="1897" y="0"/>
                  <a:pt x="1897" y="0"/>
                  <a:pt x="1897" y="0"/>
                </a:cubicBezTo>
                <a:cubicBezTo>
                  <a:pt x="850" y="0"/>
                  <a:pt x="0" y="850"/>
                  <a:pt x="0" y="1897"/>
                </a:cubicBezTo>
                <a:cubicBezTo>
                  <a:pt x="0" y="4078"/>
                  <a:pt x="0" y="4078"/>
                  <a:pt x="0" y="4078"/>
                </a:cubicBezTo>
              </a:path>
            </a:pathLst>
          </a:custGeom>
          <a:noFill/>
          <a:ln w="63500" cap="flat">
            <a:solidFill>
              <a:srgbClr val="FFFFFF">
                <a:lumMod val="50000"/>
                <a:alpha val="50000"/>
              </a:srgbClr>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217" eaLnBrk="1" fontAlgn="auto" latinLnBrk="0" hangingPunct="1">
              <a:lnSpc>
                <a:spcPct val="100000"/>
              </a:lnSpc>
              <a:spcBef>
                <a:spcPct val="0"/>
              </a:spcBef>
              <a:spcAft>
                <a:spcPct val="0"/>
              </a:spcAft>
              <a:buClrTx/>
              <a:buSzTx/>
              <a:buFontTx/>
              <a:buNone/>
              <a:defRPr/>
            </a:pPr>
            <a:endParaRPr kumimoji="0" lang="es-MX" sz="1800" b="0" i="0" u="none" strike="noStrike" kern="0" cap="none" spc="0" normalizeH="0" baseline="0" noProof="0">
              <a:ln>
                <a:noFill/>
              </a:ln>
              <a:solidFill>
                <a:srgbClr val="999999"/>
              </a:solidFill>
              <a:effectLst/>
              <a:uLnTx/>
              <a:uFillTx/>
            </a:endParaRPr>
          </a:p>
        </p:txBody>
      </p:sp>
      <p:sp>
        <p:nvSpPr>
          <p:cNvPr id="314" name="Freeform 455">
            <a:extLst>
              <a:ext uri="{FF2B5EF4-FFF2-40B4-BE49-F238E27FC236}">
                <a16:creationId xmlns:a16="http://schemas.microsoft.com/office/drawing/2014/main" id="{79C5D4F1-089F-4D5F-BDAD-747D0AC8CA64}"/>
              </a:ext>
            </a:extLst>
          </p:cNvPr>
          <p:cNvSpPr>
            <a:spLocks noChangeArrowheads="1"/>
          </p:cNvSpPr>
          <p:nvPr/>
        </p:nvSpPr>
        <p:spPr bwMode="auto">
          <a:xfrm flipH="1">
            <a:off x="10213353" y="2380325"/>
            <a:ext cx="364631" cy="870849"/>
          </a:xfrm>
          <a:custGeom>
            <a:avLst/>
            <a:gdLst>
              <a:gd name="T0" fmla="*/ 2807 w 2808"/>
              <a:gd name="T1" fmla="*/ 0 h 4079"/>
              <a:gd name="T2" fmla="*/ 2807 w 2808"/>
              <a:gd name="T3" fmla="*/ 0 h 4079"/>
              <a:gd name="T4" fmla="*/ 1897 w 2808"/>
              <a:gd name="T5" fmla="*/ 0 h 4079"/>
              <a:gd name="T6" fmla="*/ 0 w 2808"/>
              <a:gd name="T7" fmla="*/ 1897 h 4079"/>
              <a:gd name="T8" fmla="*/ 0 w 2808"/>
              <a:gd name="T9" fmla="*/ 4078 h 4079"/>
            </a:gdLst>
            <a:ahLst/>
            <a:cxnLst>
              <a:cxn ang="0">
                <a:pos x="T0" y="T1"/>
              </a:cxn>
              <a:cxn ang="0">
                <a:pos x="T2" y="T3"/>
              </a:cxn>
              <a:cxn ang="0">
                <a:pos x="T4" y="T5"/>
              </a:cxn>
              <a:cxn ang="0">
                <a:pos x="T6" y="T7"/>
              </a:cxn>
              <a:cxn ang="0">
                <a:pos x="T8" y="T9"/>
              </a:cxn>
            </a:cxnLst>
            <a:rect l="0" t="0" r="r" b="b"/>
            <a:pathLst>
              <a:path w="2808" h="4079">
                <a:moveTo>
                  <a:pt x="2807" y="0"/>
                </a:moveTo>
                <a:lnTo>
                  <a:pt x="2807" y="0"/>
                </a:lnTo>
                <a:cubicBezTo>
                  <a:pt x="1897" y="0"/>
                  <a:pt x="1897" y="0"/>
                  <a:pt x="1897" y="0"/>
                </a:cubicBezTo>
                <a:cubicBezTo>
                  <a:pt x="850" y="0"/>
                  <a:pt x="0" y="850"/>
                  <a:pt x="0" y="1897"/>
                </a:cubicBezTo>
                <a:cubicBezTo>
                  <a:pt x="0" y="4078"/>
                  <a:pt x="0" y="4078"/>
                  <a:pt x="0" y="4078"/>
                </a:cubicBezTo>
              </a:path>
            </a:pathLst>
          </a:custGeom>
          <a:noFill/>
          <a:ln w="63500" cap="flat">
            <a:solidFill>
              <a:srgbClr val="FFFFFF">
                <a:lumMod val="50000"/>
                <a:alpha val="50000"/>
              </a:srgbClr>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217" eaLnBrk="1" fontAlgn="auto" latinLnBrk="0" hangingPunct="1">
              <a:lnSpc>
                <a:spcPct val="100000"/>
              </a:lnSpc>
              <a:spcBef>
                <a:spcPct val="0"/>
              </a:spcBef>
              <a:spcAft>
                <a:spcPct val="0"/>
              </a:spcAft>
              <a:buClrTx/>
              <a:buSzTx/>
              <a:buFontTx/>
              <a:buNone/>
              <a:defRPr/>
            </a:pPr>
            <a:endParaRPr kumimoji="0" lang="es-MX" sz="1800" b="0" i="0" u="none" strike="noStrike" kern="0" cap="none" spc="0" normalizeH="0" baseline="0" noProof="0">
              <a:ln>
                <a:noFill/>
              </a:ln>
              <a:solidFill>
                <a:srgbClr val="999999"/>
              </a:solidFill>
              <a:effectLst/>
              <a:uLnTx/>
              <a:uFillTx/>
            </a:endParaRPr>
          </a:p>
        </p:txBody>
      </p:sp>
      <p:sp>
        <p:nvSpPr>
          <p:cNvPr id="315" name="Freeform 455">
            <a:extLst>
              <a:ext uri="{FF2B5EF4-FFF2-40B4-BE49-F238E27FC236}">
                <a16:creationId xmlns:a16="http://schemas.microsoft.com/office/drawing/2014/main" id="{56CB185C-D2F1-46D3-980C-C3FF836BAD24}"/>
              </a:ext>
            </a:extLst>
          </p:cNvPr>
          <p:cNvSpPr>
            <a:spLocks noChangeArrowheads="1"/>
          </p:cNvSpPr>
          <p:nvPr/>
        </p:nvSpPr>
        <p:spPr bwMode="auto">
          <a:xfrm>
            <a:off x="8281549" y="2382300"/>
            <a:ext cx="331179" cy="848689"/>
          </a:xfrm>
          <a:custGeom>
            <a:avLst/>
            <a:gdLst>
              <a:gd name="T0" fmla="*/ 2807 w 2808"/>
              <a:gd name="T1" fmla="*/ 0 h 4079"/>
              <a:gd name="T2" fmla="*/ 2807 w 2808"/>
              <a:gd name="T3" fmla="*/ 0 h 4079"/>
              <a:gd name="T4" fmla="*/ 1897 w 2808"/>
              <a:gd name="T5" fmla="*/ 0 h 4079"/>
              <a:gd name="T6" fmla="*/ 0 w 2808"/>
              <a:gd name="T7" fmla="*/ 1897 h 4079"/>
              <a:gd name="T8" fmla="*/ 0 w 2808"/>
              <a:gd name="T9" fmla="*/ 4078 h 4079"/>
            </a:gdLst>
            <a:ahLst/>
            <a:cxnLst>
              <a:cxn ang="0">
                <a:pos x="T0" y="T1"/>
              </a:cxn>
              <a:cxn ang="0">
                <a:pos x="T2" y="T3"/>
              </a:cxn>
              <a:cxn ang="0">
                <a:pos x="T4" y="T5"/>
              </a:cxn>
              <a:cxn ang="0">
                <a:pos x="T6" y="T7"/>
              </a:cxn>
              <a:cxn ang="0">
                <a:pos x="T8" y="T9"/>
              </a:cxn>
            </a:cxnLst>
            <a:rect l="0" t="0" r="r" b="b"/>
            <a:pathLst>
              <a:path w="2808" h="4079">
                <a:moveTo>
                  <a:pt x="2807" y="0"/>
                </a:moveTo>
                <a:lnTo>
                  <a:pt x="2807" y="0"/>
                </a:lnTo>
                <a:cubicBezTo>
                  <a:pt x="1897" y="0"/>
                  <a:pt x="1897" y="0"/>
                  <a:pt x="1897" y="0"/>
                </a:cubicBezTo>
                <a:cubicBezTo>
                  <a:pt x="850" y="0"/>
                  <a:pt x="0" y="850"/>
                  <a:pt x="0" y="1897"/>
                </a:cubicBezTo>
                <a:cubicBezTo>
                  <a:pt x="0" y="4078"/>
                  <a:pt x="0" y="4078"/>
                  <a:pt x="0" y="4078"/>
                </a:cubicBezTo>
              </a:path>
            </a:pathLst>
          </a:custGeom>
          <a:noFill/>
          <a:ln w="63500" cap="flat">
            <a:solidFill>
              <a:srgbClr val="FFFFFF">
                <a:lumMod val="50000"/>
                <a:alpha val="50000"/>
              </a:srgbClr>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217" eaLnBrk="1" fontAlgn="auto" latinLnBrk="0" hangingPunct="1">
              <a:lnSpc>
                <a:spcPct val="100000"/>
              </a:lnSpc>
              <a:spcBef>
                <a:spcPct val="0"/>
              </a:spcBef>
              <a:spcAft>
                <a:spcPct val="0"/>
              </a:spcAft>
              <a:buClrTx/>
              <a:buSzTx/>
              <a:buFontTx/>
              <a:buNone/>
              <a:defRPr/>
            </a:pPr>
            <a:endParaRPr kumimoji="0" lang="es-MX" sz="1800" b="0" i="0" u="none" strike="noStrike" kern="0" cap="none" spc="0" normalizeH="0" baseline="0" noProof="0">
              <a:ln>
                <a:noFill/>
              </a:ln>
              <a:solidFill>
                <a:srgbClr val="999999"/>
              </a:solidFill>
              <a:effectLst/>
              <a:uLnTx/>
              <a:uFillTx/>
            </a:endParaRPr>
          </a:p>
        </p:txBody>
      </p:sp>
      <p:sp>
        <p:nvSpPr>
          <p:cNvPr id="148" name="TextBox 147">
            <a:extLst>
              <a:ext uri="{FF2B5EF4-FFF2-40B4-BE49-F238E27FC236}">
                <a16:creationId xmlns:a16="http://schemas.microsoft.com/office/drawing/2014/main" id="{4071FCB4-362A-431A-9DFF-A4DEFA436880}"/>
              </a:ext>
            </a:extLst>
          </p:cNvPr>
          <p:cNvSpPr txBox="1"/>
          <p:nvPr/>
        </p:nvSpPr>
        <p:spPr>
          <a:xfrm>
            <a:off x="3829113" y="3712016"/>
            <a:ext cx="1440902" cy="49244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Return Trips</a:t>
            </a:r>
          </a:p>
          <a:p>
            <a:r>
              <a:rPr lang="en-CA" sz="1100">
                <a:solidFill>
                  <a:schemeClr val="tx1">
                    <a:lumMod val="65000"/>
                    <a:lumOff val="35000"/>
                  </a:schemeClr>
                </a:solidFill>
                <a:latin typeface="Arial" panose="020B0604020202020204" pitchFamily="34" charset="0"/>
                <a:cs typeface="Arial" panose="020B0604020202020204" pitchFamily="34" charset="0"/>
              </a:rPr>
              <a:t>(Past 12 Months)</a:t>
            </a:r>
          </a:p>
        </p:txBody>
      </p:sp>
      <p:graphicFrame>
        <p:nvGraphicFramePr>
          <p:cNvPr id="150" name="Chart 149">
            <a:extLst>
              <a:ext uri="{FF2B5EF4-FFF2-40B4-BE49-F238E27FC236}">
                <a16:creationId xmlns:a16="http://schemas.microsoft.com/office/drawing/2014/main" id="{CB1E805B-3D02-4BD4-B1B7-4F91354DC48D}"/>
              </a:ext>
            </a:extLst>
          </p:cNvPr>
          <p:cNvGraphicFramePr/>
          <p:nvPr>
            <p:extLst>
              <p:ext uri="{D42A27DB-BD31-4B8C-83A1-F6EECF244321}">
                <p14:modId xmlns:p14="http://schemas.microsoft.com/office/powerpoint/2010/main" val="4026072176"/>
              </p:ext>
            </p:extLst>
          </p:nvPr>
        </p:nvGraphicFramePr>
        <p:xfrm>
          <a:off x="3253853" y="4190678"/>
          <a:ext cx="3328797" cy="1568569"/>
        </p:xfrm>
        <a:graphic>
          <a:graphicData uri="http://schemas.openxmlformats.org/drawingml/2006/chart">
            <c:chart xmlns:c="http://schemas.openxmlformats.org/drawingml/2006/chart" xmlns:r="http://schemas.openxmlformats.org/officeDocument/2006/relationships" r:id="rId5"/>
          </a:graphicData>
        </a:graphic>
      </p:graphicFrame>
      <p:sp>
        <p:nvSpPr>
          <p:cNvPr id="120" name="Rectangle 119">
            <a:extLst>
              <a:ext uri="{FF2B5EF4-FFF2-40B4-BE49-F238E27FC236}">
                <a16:creationId xmlns:a16="http://schemas.microsoft.com/office/drawing/2014/main" id="{E440C93E-F126-4944-BF13-5AD548DB7215}"/>
              </a:ext>
            </a:extLst>
          </p:cNvPr>
          <p:cNvSpPr/>
          <p:nvPr/>
        </p:nvSpPr>
        <p:spPr>
          <a:xfrm>
            <a:off x="666983" y="3143304"/>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200" b="1">
                <a:solidFill>
                  <a:schemeClr val="tx2"/>
                </a:solidFill>
                <a:latin typeface="Arial" panose="020B0604020202020204" pitchFamily="34" charset="0"/>
                <a:cs typeface="Arial" panose="020B0604020202020204" pitchFamily="34" charset="0"/>
              </a:rPr>
              <a:t>Male</a:t>
            </a:r>
          </a:p>
        </p:txBody>
      </p:sp>
      <p:sp>
        <p:nvSpPr>
          <p:cNvPr id="49" name="Rectangle 48">
            <a:extLst>
              <a:ext uri="{FF2B5EF4-FFF2-40B4-BE49-F238E27FC236}">
                <a16:creationId xmlns:a16="http://schemas.microsoft.com/office/drawing/2014/main" id="{F5909969-0D96-4DE9-9751-3C019BE2F2CF}"/>
              </a:ext>
            </a:extLst>
          </p:cNvPr>
          <p:cNvSpPr/>
          <p:nvPr/>
        </p:nvSpPr>
        <p:spPr>
          <a:xfrm>
            <a:off x="1774176" y="3005705"/>
            <a:ext cx="1126782" cy="3657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40%</a:t>
            </a:r>
            <a:endParaRPr lang="en-US" sz="270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sp>
        <p:nvSpPr>
          <p:cNvPr id="50" name="Rectangle 49">
            <a:extLst>
              <a:ext uri="{FF2B5EF4-FFF2-40B4-BE49-F238E27FC236}">
                <a16:creationId xmlns:a16="http://schemas.microsoft.com/office/drawing/2014/main" id="{8564A9B7-88A0-4658-848A-9690034D6CBA}"/>
              </a:ext>
            </a:extLst>
          </p:cNvPr>
          <p:cNvSpPr/>
          <p:nvPr/>
        </p:nvSpPr>
        <p:spPr>
          <a:xfrm>
            <a:off x="1212915" y="3005705"/>
            <a:ext cx="1126782" cy="3657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59%</a:t>
            </a:r>
            <a:endParaRPr lang="en-US" sz="270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pic>
        <p:nvPicPr>
          <p:cNvPr id="16" name="Picture 15">
            <a:extLst>
              <a:ext uri="{FF2B5EF4-FFF2-40B4-BE49-F238E27FC236}">
                <a16:creationId xmlns:a16="http://schemas.microsoft.com/office/drawing/2014/main" id="{BC636B6F-71E5-457C-9CF9-78F648A47F0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661380" y="2454649"/>
            <a:ext cx="438150" cy="752475"/>
          </a:xfrm>
          <a:prstGeom prst="rect">
            <a:avLst/>
          </a:prstGeom>
          <a:ln>
            <a:noFill/>
          </a:ln>
        </p:spPr>
      </p:pic>
      <p:pic>
        <p:nvPicPr>
          <p:cNvPr id="19" name="Picture 18">
            <a:extLst>
              <a:ext uri="{FF2B5EF4-FFF2-40B4-BE49-F238E27FC236}">
                <a16:creationId xmlns:a16="http://schemas.microsoft.com/office/drawing/2014/main" id="{93F7C609-DD4F-4B22-B645-084D6F5F0D7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24573" y="2430065"/>
            <a:ext cx="390525" cy="733425"/>
          </a:xfrm>
          <a:prstGeom prst="rect">
            <a:avLst/>
          </a:prstGeom>
        </p:spPr>
      </p:pic>
      <p:graphicFrame>
        <p:nvGraphicFramePr>
          <p:cNvPr id="6" name="Chart 5">
            <a:extLst>
              <a:ext uri="{FF2B5EF4-FFF2-40B4-BE49-F238E27FC236}">
                <a16:creationId xmlns:a16="http://schemas.microsoft.com/office/drawing/2014/main" id="{A3C1E442-B1CD-405F-812A-5C1CF7427654}"/>
              </a:ext>
            </a:extLst>
          </p:cNvPr>
          <p:cNvGraphicFramePr/>
          <p:nvPr>
            <p:extLst>
              <p:ext uri="{D42A27DB-BD31-4B8C-83A1-F6EECF244321}">
                <p14:modId xmlns:p14="http://schemas.microsoft.com/office/powerpoint/2010/main" val="4047108224"/>
              </p:ext>
            </p:extLst>
          </p:nvPr>
        </p:nvGraphicFramePr>
        <p:xfrm>
          <a:off x="4052262" y="1377410"/>
          <a:ext cx="2435889" cy="203588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1" name="Chart 120">
            <a:extLst>
              <a:ext uri="{FF2B5EF4-FFF2-40B4-BE49-F238E27FC236}">
                <a16:creationId xmlns:a16="http://schemas.microsoft.com/office/drawing/2014/main" id="{69A2BC56-7CB9-456D-AAF2-4AA4B0BFC538}"/>
              </a:ext>
            </a:extLst>
          </p:cNvPr>
          <p:cNvGraphicFramePr/>
          <p:nvPr>
            <p:extLst>
              <p:ext uri="{D42A27DB-BD31-4B8C-83A1-F6EECF244321}">
                <p14:modId xmlns:p14="http://schemas.microsoft.com/office/powerpoint/2010/main" val="2113691261"/>
              </p:ext>
            </p:extLst>
          </p:nvPr>
        </p:nvGraphicFramePr>
        <p:xfrm>
          <a:off x="3965288" y="4116965"/>
          <a:ext cx="2435889" cy="1751274"/>
        </p:xfrm>
        <a:graphic>
          <a:graphicData uri="http://schemas.openxmlformats.org/drawingml/2006/chart">
            <c:chart xmlns:c="http://schemas.openxmlformats.org/drawingml/2006/chart" xmlns:r="http://schemas.openxmlformats.org/officeDocument/2006/relationships" r:id="rId9"/>
          </a:graphicData>
        </a:graphic>
      </p:graphicFrame>
      <p:sp>
        <p:nvSpPr>
          <p:cNvPr id="134" name="Freeform 133">
            <a:extLst>
              <a:ext uri="{FF2B5EF4-FFF2-40B4-BE49-F238E27FC236}">
                <a16:creationId xmlns:a16="http://schemas.microsoft.com/office/drawing/2014/main" id="{4DB6E523-7E79-6744-843C-5DCCB7CBB4E4}"/>
              </a:ext>
            </a:extLst>
          </p:cNvPr>
          <p:cNvSpPr/>
          <p:nvPr/>
        </p:nvSpPr>
        <p:spPr>
          <a:xfrm>
            <a:off x="7313454" y="3747794"/>
            <a:ext cx="400821" cy="1273061"/>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141" name="Freeform 140">
            <a:extLst>
              <a:ext uri="{FF2B5EF4-FFF2-40B4-BE49-F238E27FC236}">
                <a16:creationId xmlns:a16="http://schemas.microsoft.com/office/drawing/2014/main" id="{96B638BA-6760-CB47-AA47-1384E39EA4DF}"/>
              </a:ext>
            </a:extLst>
          </p:cNvPr>
          <p:cNvSpPr/>
          <p:nvPr/>
        </p:nvSpPr>
        <p:spPr>
          <a:xfrm>
            <a:off x="8082108" y="3747794"/>
            <a:ext cx="400821" cy="1273061"/>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142" name="Freeform 141">
            <a:extLst>
              <a:ext uri="{FF2B5EF4-FFF2-40B4-BE49-F238E27FC236}">
                <a16:creationId xmlns:a16="http://schemas.microsoft.com/office/drawing/2014/main" id="{5BCB241A-18AA-6640-95D0-F9A0B19FA5F9}"/>
              </a:ext>
            </a:extLst>
          </p:cNvPr>
          <p:cNvSpPr/>
          <p:nvPr/>
        </p:nvSpPr>
        <p:spPr>
          <a:xfrm>
            <a:off x="8840826" y="3747794"/>
            <a:ext cx="400821" cy="1273061"/>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143" name="Freeform 142">
            <a:extLst>
              <a:ext uri="{FF2B5EF4-FFF2-40B4-BE49-F238E27FC236}">
                <a16:creationId xmlns:a16="http://schemas.microsoft.com/office/drawing/2014/main" id="{BC125696-BFF7-394F-A8D9-B4017DEFAA5E}"/>
              </a:ext>
            </a:extLst>
          </p:cNvPr>
          <p:cNvSpPr/>
          <p:nvPr/>
        </p:nvSpPr>
        <p:spPr>
          <a:xfrm>
            <a:off x="9594961" y="3747794"/>
            <a:ext cx="400821" cy="1273061"/>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144" name="Freeform 143">
            <a:extLst>
              <a:ext uri="{FF2B5EF4-FFF2-40B4-BE49-F238E27FC236}">
                <a16:creationId xmlns:a16="http://schemas.microsoft.com/office/drawing/2014/main" id="{47353EC6-EBF4-594B-9077-06D06B42D1CF}"/>
              </a:ext>
            </a:extLst>
          </p:cNvPr>
          <p:cNvSpPr/>
          <p:nvPr/>
        </p:nvSpPr>
        <p:spPr>
          <a:xfrm>
            <a:off x="10377753" y="3747794"/>
            <a:ext cx="400821" cy="1273061"/>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145" name="Freeform 144">
            <a:extLst>
              <a:ext uri="{FF2B5EF4-FFF2-40B4-BE49-F238E27FC236}">
                <a16:creationId xmlns:a16="http://schemas.microsoft.com/office/drawing/2014/main" id="{2CC60221-E96E-654A-896F-F77EBBFC5130}"/>
              </a:ext>
            </a:extLst>
          </p:cNvPr>
          <p:cNvSpPr/>
          <p:nvPr/>
        </p:nvSpPr>
        <p:spPr>
          <a:xfrm>
            <a:off x="11140861" y="3747794"/>
            <a:ext cx="400821" cy="1273061"/>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59" name="Freeform 461">
            <a:extLst>
              <a:ext uri="{FF2B5EF4-FFF2-40B4-BE49-F238E27FC236}">
                <a16:creationId xmlns:a16="http://schemas.microsoft.com/office/drawing/2014/main" id="{F1C9B332-5C93-48CF-A605-4B242B6681AF}"/>
              </a:ext>
            </a:extLst>
          </p:cNvPr>
          <p:cNvSpPr>
            <a:spLocks noChangeArrowheads="1"/>
          </p:cNvSpPr>
          <p:nvPr/>
        </p:nvSpPr>
        <p:spPr bwMode="auto">
          <a:xfrm>
            <a:off x="8095318" y="3315273"/>
            <a:ext cx="374400" cy="356400"/>
          </a:xfrm>
          <a:prstGeom prst="ellipse">
            <a:avLst/>
          </a:prstGeom>
          <a:solidFill>
            <a:srgbClr val="003A8C"/>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9%</a:t>
            </a:r>
          </a:p>
        </p:txBody>
      </p:sp>
      <p:sp>
        <p:nvSpPr>
          <p:cNvPr id="60" name="Freeform 462">
            <a:extLst>
              <a:ext uri="{FF2B5EF4-FFF2-40B4-BE49-F238E27FC236}">
                <a16:creationId xmlns:a16="http://schemas.microsoft.com/office/drawing/2014/main" id="{9F9A89BB-76D6-4AB2-BE31-0E701644AE86}"/>
              </a:ext>
            </a:extLst>
          </p:cNvPr>
          <p:cNvSpPr>
            <a:spLocks noChangeArrowheads="1"/>
          </p:cNvSpPr>
          <p:nvPr/>
        </p:nvSpPr>
        <p:spPr bwMode="auto">
          <a:xfrm>
            <a:off x="8854036" y="3315273"/>
            <a:ext cx="374400" cy="356400"/>
          </a:xfrm>
          <a:prstGeom prst="ellipse">
            <a:avLst/>
          </a:prstGeom>
          <a:solidFill>
            <a:srgbClr val="5692C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23%</a:t>
            </a:r>
          </a:p>
        </p:txBody>
      </p:sp>
      <p:sp>
        <p:nvSpPr>
          <p:cNvPr id="61" name="Freeform 460">
            <a:extLst>
              <a:ext uri="{FF2B5EF4-FFF2-40B4-BE49-F238E27FC236}">
                <a16:creationId xmlns:a16="http://schemas.microsoft.com/office/drawing/2014/main" id="{DD01A072-79F4-498F-86B3-226B30B2D791}"/>
              </a:ext>
            </a:extLst>
          </p:cNvPr>
          <p:cNvSpPr>
            <a:spLocks noChangeArrowheads="1"/>
          </p:cNvSpPr>
          <p:nvPr/>
        </p:nvSpPr>
        <p:spPr bwMode="auto">
          <a:xfrm>
            <a:off x="7326664" y="3315273"/>
            <a:ext cx="374400" cy="356400"/>
          </a:xfrm>
          <a:prstGeom prst="ellipse">
            <a:avLst/>
          </a:prstGeom>
          <a:solidFill>
            <a:srgbClr val="002C6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63%</a:t>
            </a:r>
          </a:p>
        </p:txBody>
      </p:sp>
      <p:sp>
        <p:nvSpPr>
          <p:cNvPr id="62" name="Freeform 464">
            <a:extLst>
              <a:ext uri="{FF2B5EF4-FFF2-40B4-BE49-F238E27FC236}">
                <a16:creationId xmlns:a16="http://schemas.microsoft.com/office/drawing/2014/main" id="{97B24E6D-E7C3-4CF4-95C9-E2FE3B857A75}"/>
              </a:ext>
            </a:extLst>
          </p:cNvPr>
          <p:cNvSpPr>
            <a:spLocks noChangeArrowheads="1"/>
          </p:cNvSpPr>
          <p:nvPr/>
        </p:nvSpPr>
        <p:spPr bwMode="auto">
          <a:xfrm>
            <a:off x="10390963" y="3315273"/>
            <a:ext cx="374400" cy="356400"/>
          </a:xfrm>
          <a:prstGeom prst="ellipse">
            <a:avLst/>
          </a:prstGeom>
          <a:solidFill>
            <a:srgbClr val="7DB2FF"/>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3%</a:t>
            </a:r>
          </a:p>
        </p:txBody>
      </p:sp>
      <p:sp>
        <p:nvSpPr>
          <p:cNvPr id="63" name="Freeform 465">
            <a:extLst>
              <a:ext uri="{FF2B5EF4-FFF2-40B4-BE49-F238E27FC236}">
                <a16:creationId xmlns:a16="http://schemas.microsoft.com/office/drawing/2014/main" id="{64006F60-6817-4E2D-AD41-58B40248F760}"/>
              </a:ext>
            </a:extLst>
          </p:cNvPr>
          <p:cNvSpPr>
            <a:spLocks noChangeArrowheads="1"/>
          </p:cNvSpPr>
          <p:nvPr/>
        </p:nvSpPr>
        <p:spPr bwMode="auto">
          <a:xfrm>
            <a:off x="11154071" y="3315273"/>
            <a:ext cx="374400" cy="356400"/>
          </a:xfrm>
          <a:prstGeom prst="ellipse">
            <a:avLst/>
          </a:prstGeom>
          <a:solidFill>
            <a:srgbClr val="AFCFFF"/>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4%</a:t>
            </a:r>
          </a:p>
        </p:txBody>
      </p:sp>
      <p:sp>
        <p:nvSpPr>
          <p:cNvPr id="64" name="Freeform 463">
            <a:extLst>
              <a:ext uri="{FF2B5EF4-FFF2-40B4-BE49-F238E27FC236}">
                <a16:creationId xmlns:a16="http://schemas.microsoft.com/office/drawing/2014/main" id="{AF9EDF82-82C3-4E2E-95AB-3B150FD64761}"/>
              </a:ext>
            </a:extLst>
          </p:cNvPr>
          <p:cNvSpPr>
            <a:spLocks noChangeArrowheads="1"/>
          </p:cNvSpPr>
          <p:nvPr/>
        </p:nvSpPr>
        <p:spPr bwMode="auto">
          <a:xfrm>
            <a:off x="9608171" y="3315273"/>
            <a:ext cx="374400" cy="356400"/>
          </a:xfrm>
          <a:prstGeom prst="ellipse">
            <a:avLst/>
          </a:prstGeom>
          <a:solidFill>
            <a:srgbClr val="6BA8FF"/>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kumimoji="0" lang="es-MX"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pic>
        <p:nvPicPr>
          <p:cNvPr id="65" name="Graphic 64" descr="Hourglass Finished outline">
            <a:extLst>
              <a:ext uri="{FF2B5EF4-FFF2-40B4-BE49-F238E27FC236}">
                <a16:creationId xmlns:a16="http://schemas.microsoft.com/office/drawing/2014/main" id="{85C0F80E-E78A-4831-9F96-128ECF56A62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81333" y="1189220"/>
            <a:ext cx="532221" cy="532221"/>
          </a:xfrm>
          <a:prstGeom prst="rect">
            <a:avLst/>
          </a:prstGeom>
        </p:spPr>
      </p:pic>
      <p:grpSp>
        <p:nvGrpSpPr>
          <p:cNvPr id="66" name="Group 65">
            <a:extLst>
              <a:ext uri="{FF2B5EF4-FFF2-40B4-BE49-F238E27FC236}">
                <a16:creationId xmlns:a16="http://schemas.microsoft.com/office/drawing/2014/main" id="{B470D4B0-80C2-44EB-9344-4AA51429BBF8}"/>
              </a:ext>
            </a:extLst>
          </p:cNvPr>
          <p:cNvGrpSpPr/>
          <p:nvPr/>
        </p:nvGrpSpPr>
        <p:grpSpPr>
          <a:xfrm>
            <a:off x="6270594" y="3693420"/>
            <a:ext cx="700227" cy="525219"/>
            <a:chOff x="10271760" y="1468120"/>
            <a:chExt cx="1249200" cy="812320"/>
          </a:xfrm>
        </p:grpSpPr>
        <p:pic>
          <p:nvPicPr>
            <p:cNvPr id="67" name="Graphic 66" descr="Airplane outline">
              <a:extLst>
                <a:ext uri="{FF2B5EF4-FFF2-40B4-BE49-F238E27FC236}">
                  <a16:creationId xmlns:a16="http://schemas.microsoft.com/office/drawing/2014/main" id="{7056519D-1D6B-4508-B84D-CA1492ED91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71760" y="1468120"/>
              <a:ext cx="792000" cy="792000"/>
            </a:xfrm>
            <a:prstGeom prst="rect">
              <a:avLst/>
            </a:prstGeom>
          </p:spPr>
        </p:pic>
        <p:pic>
          <p:nvPicPr>
            <p:cNvPr id="68" name="Graphic 67" descr="Airplane outline">
              <a:extLst>
                <a:ext uri="{FF2B5EF4-FFF2-40B4-BE49-F238E27FC236}">
                  <a16:creationId xmlns:a16="http://schemas.microsoft.com/office/drawing/2014/main" id="{8428B816-1F9E-4D09-9885-962754E929F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V="1">
              <a:off x="10728960" y="1488440"/>
              <a:ext cx="792000" cy="792000"/>
            </a:xfrm>
            <a:prstGeom prst="rect">
              <a:avLst/>
            </a:prstGeom>
          </p:spPr>
        </p:pic>
      </p:grpSp>
      <p:sp>
        <p:nvSpPr>
          <p:cNvPr id="74" name="TextBox 73">
            <a:extLst>
              <a:ext uri="{FF2B5EF4-FFF2-40B4-BE49-F238E27FC236}">
                <a16:creationId xmlns:a16="http://schemas.microsoft.com/office/drawing/2014/main" id="{BCBE8F8C-0F31-4FC3-88C9-A117B4D14CE8}"/>
              </a:ext>
            </a:extLst>
          </p:cNvPr>
          <p:cNvSpPr txBox="1"/>
          <p:nvPr/>
        </p:nvSpPr>
        <p:spPr>
          <a:xfrm>
            <a:off x="3829113" y="1175979"/>
            <a:ext cx="2700000"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Age</a:t>
            </a:r>
          </a:p>
        </p:txBody>
      </p:sp>
      <p:sp>
        <p:nvSpPr>
          <p:cNvPr id="75" name="TextBox 74">
            <a:extLst>
              <a:ext uri="{FF2B5EF4-FFF2-40B4-BE49-F238E27FC236}">
                <a16:creationId xmlns:a16="http://schemas.microsoft.com/office/drawing/2014/main" id="{02C2C21B-AD77-4ECB-B7A1-95970F2F64BD}"/>
              </a:ext>
            </a:extLst>
          </p:cNvPr>
          <p:cNvSpPr txBox="1"/>
          <p:nvPr/>
        </p:nvSpPr>
        <p:spPr>
          <a:xfrm>
            <a:off x="7162801" y="1175979"/>
            <a:ext cx="2540890"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solidFill>
                  <a:schemeClr val="tx1">
                    <a:lumMod val="65000"/>
                    <a:lumOff val="35000"/>
                  </a:schemeClr>
                </a:solidFill>
                <a:latin typeface="Arial" panose="020B0604020202020204" pitchFamily="34" charset="0"/>
                <a:cs typeface="Arial" panose="020B0604020202020204" pitchFamily="34" charset="0"/>
              </a:rPr>
              <a:t>Group Composition</a:t>
            </a:r>
          </a:p>
        </p:txBody>
      </p:sp>
      <p:sp>
        <p:nvSpPr>
          <p:cNvPr id="5" name="Slide Number Placeholder 4">
            <a:extLst>
              <a:ext uri="{FF2B5EF4-FFF2-40B4-BE49-F238E27FC236}">
                <a16:creationId xmlns:a16="http://schemas.microsoft.com/office/drawing/2014/main" id="{4CF35EA5-8D6D-07A8-97D3-6714C8B50D71}"/>
              </a:ext>
            </a:extLst>
          </p:cNvPr>
          <p:cNvSpPr>
            <a:spLocks noGrp="1"/>
          </p:cNvSpPr>
          <p:nvPr>
            <p:ph type="sldNum" sz="quarter" idx="4"/>
          </p:nvPr>
        </p:nvSpPr>
        <p:spPr/>
        <p:txBody>
          <a:bodyPr/>
          <a:lstStyle/>
          <a:p>
            <a:fld id="{13DAD56E-802A-2646-A8DB-6610A51D0FC3}" type="slidenum">
              <a:rPr lang="en-IN" smtClean="0"/>
              <a:t>5</a:t>
            </a:fld>
            <a:endParaRPr lang="en-IN"/>
          </a:p>
        </p:txBody>
      </p:sp>
    </p:spTree>
    <p:extLst>
      <p:ext uri="{BB962C8B-B14F-4D97-AF65-F5344CB8AC3E}">
        <p14:creationId xmlns:p14="http://schemas.microsoft.com/office/powerpoint/2010/main" val="32409142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76C3FDB-F6C4-4010-B823-758902486F62}"/>
              </a:ext>
            </a:extLst>
          </p:cNvPr>
          <p:cNvSpPr/>
          <p:nvPr/>
        </p:nvSpPr>
        <p:spPr>
          <a:xfrm>
            <a:off x="444073" y="3398856"/>
            <a:ext cx="5755760" cy="2633853"/>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graphicFrame>
        <p:nvGraphicFramePr>
          <p:cNvPr id="52" name="Chart 2">
            <a:extLst>
              <a:ext uri="{FF2B5EF4-FFF2-40B4-BE49-F238E27FC236}">
                <a16:creationId xmlns:a16="http://schemas.microsoft.com/office/drawing/2014/main" id="{1F49E73A-DC12-4B0E-BFDE-98E0BF512AFB}"/>
              </a:ext>
            </a:extLst>
          </p:cNvPr>
          <p:cNvGraphicFramePr/>
          <p:nvPr/>
        </p:nvGraphicFramePr>
        <p:xfrm>
          <a:off x="1172174" y="4382200"/>
          <a:ext cx="4910398" cy="1614505"/>
        </p:xfrm>
        <a:graphic>
          <a:graphicData uri="http://schemas.openxmlformats.org/drawingml/2006/chart">
            <c:chart xmlns:c="http://schemas.openxmlformats.org/drawingml/2006/chart" xmlns:r="http://schemas.openxmlformats.org/officeDocument/2006/relationships" r:id="rId3"/>
          </a:graphicData>
        </a:graphic>
      </p:graphicFrame>
      <p:sp>
        <p:nvSpPr>
          <p:cNvPr id="88" name="Rectangle 87">
            <a:extLst>
              <a:ext uri="{FF2B5EF4-FFF2-40B4-BE49-F238E27FC236}">
                <a16:creationId xmlns:a16="http://schemas.microsoft.com/office/drawing/2014/main" id="{9CFA9EA8-6156-44E0-BE39-18E77C2697C8}"/>
              </a:ext>
            </a:extLst>
          </p:cNvPr>
          <p:cNvSpPr/>
          <p:nvPr/>
        </p:nvSpPr>
        <p:spPr>
          <a:xfrm>
            <a:off x="6287075" y="3398856"/>
            <a:ext cx="5459140" cy="2633853"/>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algn="ctr" rtl="0" eaLnBrk="1" fontAlgn="b" latinLnBrk="0" hangingPunct="1">
              <a:spcBef>
                <a:spcPct val="0"/>
              </a:spcBef>
              <a:spcAft>
                <a:spcPct val="0"/>
              </a:spcAft>
            </a:pPr>
            <a:endParaRPr lang="en-CA" sz="1600" b="0" i="0" u="none" strike="noStrike">
              <a:effectLst/>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7EC28D9-C9A4-4E95-A430-04FBA8B30554}"/>
              </a:ext>
            </a:extLst>
          </p:cNvPr>
          <p:cNvSpPr>
            <a:spLocks noGrp="1"/>
          </p:cNvSpPr>
          <p:nvPr>
            <p:ph type="title"/>
          </p:nvPr>
        </p:nvSpPr>
        <p:spPr>
          <a:xfrm>
            <a:off x="537245" y="148009"/>
            <a:ext cx="9612000" cy="506996"/>
          </a:xfrm>
        </p:spPr>
        <p:txBody>
          <a:bodyPr>
            <a:normAutofit/>
          </a:bodyPr>
          <a:lstStyle/>
          <a:p>
            <a:r>
              <a:rPr lang="en-CA" b="0" dirty="0">
                <a:solidFill>
                  <a:schemeClr val="bg2"/>
                </a:solidFill>
              </a:rPr>
              <a:t>Travel Behavior</a:t>
            </a:r>
          </a:p>
        </p:txBody>
      </p:sp>
      <p:sp>
        <p:nvSpPr>
          <p:cNvPr id="84" name="Rectangle 83">
            <a:extLst>
              <a:ext uri="{FF2B5EF4-FFF2-40B4-BE49-F238E27FC236}">
                <a16:creationId xmlns:a16="http://schemas.microsoft.com/office/drawing/2014/main" id="{BDC249B3-1BCE-461F-BF3C-3CA95624583B}"/>
              </a:ext>
            </a:extLst>
          </p:cNvPr>
          <p:cNvSpPr/>
          <p:nvPr/>
        </p:nvSpPr>
        <p:spPr>
          <a:xfrm>
            <a:off x="440143" y="1102093"/>
            <a:ext cx="7758000" cy="2232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F681A14E-260B-4F5D-95E8-85DD11C82AA4}"/>
              </a:ext>
            </a:extLst>
          </p:cNvPr>
          <p:cNvSpPr txBox="1"/>
          <p:nvPr/>
        </p:nvSpPr>
        <p:spPr>
          <a:xfrm>
            <a:off x="531316" y="1185917"/>
            <a:ext cx="2554415"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Mode of Transportation</a:t>
            </a:r>
          </a:p>
        </p:txBody>
      </p:sp>
      <p:sp>
        <p:nvSpPr>
          <p:cNvPr id="46" name="TextBox 45">
            <a:extLst>
              <a:ext uri="{FF2B5EF4-FFF2-40B4-BE49-F238E27FC236}">
                <a16:creationId xmlns:a16="http://schemas.microsoft.com/office/drawing/2014/main" id="{7FD2AF8B-71C4-4926-BEB7-C81D5AF61954}"/>
              </a:ext>
            </a:extLst>
          </p:cNvPr>
          <p:cNvSpPr txBox="1"/>
          <p:nvPr/>
        </p:nvSpPr>
        <p:spPr>
          <a:xfrm>
            <a:off x="531315" y="3501866"/>
            <a:ext cx="5563713"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Arrival Before Departure Time / Duration of the Connection</a:t>
            </a:r>
          </a:p>
        </p:txBody>
      </p:sp>
      <p:sp>
        <p:nvSpPr>
          <p:cNvPr id="319" name="Freeform 318">
            <a:extLst>
              <a:ext uri="{FF2B5EF4-FFF2-40B4-BE49-F238E27FC236}">
                <a16:creationId xmlns:a16="http://schemas.microsoft.com/office/drawing/2014/main" id="{64C21D26-1986-6B44-A54D-33E51C59FB48}"/>
              </a:ext>
            </a:extLst>
          </p:cNvPr>
          <p:cNvSpPr/>
          <p:nvPr/>
        </p:nvSpPr>
        <p:spPr>
          <a:xfrm>
            <a:off x="2185118" y="4401949"/>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320" name="Freeform 319">
            <a:extLst>
              <a:ext uri="{FF2B5EF4-FFF2-40B4-BE49-F238E27FC236}">
                <a16:creationId xmlns:a16="http://schemas.microsoft.com/office/drawing/2014/main" id="{685C8486-55C6-0A4D-B9E5-880AD63ADF7F}"/>
              </a:ext>
            </a:extLst>
          </p:cNvPr>
          <p:cNvSpPr/>
          <p:nvPr/>
        </p:nvSpPr>
        <p:spPr>
          <a:xfrm>
            <a:off x="2996026" y="4401949"/>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321" name="Freeform 320">
            <a:extLst>
              <a:ext uri="{FF2B5EF4-FFF2-40B4-BE49-F238E27FC236}">
                <a16:creationId xmlns:a16="http://schemas.microsoft.com/office/drawing/2014/main" id="{0AD301A2-BCFA-7D41-8800-27BE288E7F12}"/>
              </a:ext>
            </a:extLst>
          </p:cNvPr>
          <p:cNvSpPr/>
          <p:nvPr/>
        </p:nvSpPr>
        <p:spPr>
          <a:xfrm>
            <a:off x="3806934" y="4401949"/>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322" name="Freeform 321">
            <a:extLst>
              <a:ext uri="{FF2B5EF4-FFF2-40B4-BE49-F238E27FC236}">
                <a16:creationId xmlns:a16="http://schemas.microsoft.com/office/drawing/2014/main" id="{6A6223C0-313A-7048-BF03-6E358F6F16C9}"/>
              </a:ext>
            </a:extLst>
          </p:cNvPr>
          <p:cNvSpPr/>
          <p:nvPr/>
        </p:nvSpPr>
        <p:spPr>
          <a:xfrm>
            <a:off x="4617842" y="4401949"/>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323" name="Freeform 322">
            <a:extLst>
              <a:ext uri="{FF2B5EF4-FFF2-40B4-BE49-F238E27FC236}">
                <a16:creationId xmlns:a16="http://schemas.microsoft.com/office/drawing/2014/main" id="{8E8AB9EA-549A-E441-AD42-5A82750F9B40}"/>
              </a:ext>
            </a:extLst>
          </p:cNvPr>
          <p:cNvSpPr/>
          <p:nvPr/>
        </p:nvSpPr>
        <p:spPr>
          <a:xfrm>
            <a:off x="5428751" y="4401949"/>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324" name="Freeform 462">
            <a:extLst>
              <a:ext uri="{FF2B5EF4-FFF2-40B4-BE49-F238E27FC236}">
                <a16:creationId xmlns:a16="http://schemas.microsoft.com/office/drawing/2014/main" id="{B90F69B4-8D28-AF44-966C-53DFEAF7F07F}"/>
              </a:ext>
            </a:extLst>
          </p:cNvPr>
          <p:cNvSpPr>
            <a:spLocks noChangeArrowheads="1"/>
          </p:cNvSpPr>
          <p:nvPr/>
        </p:nvSpPr>
        <p:spPr bwMode="auto">
          <a:xfrm>
            <a:off x="2231918" y="3902980"/>
            <a:ext cx="374400" cy="356400"/>
          </a:xfrm>
          <a:prstGeom prst="roundRect">
            <a:avLst>
              <a:gd name="adj" fmla="val 50000"/>
            </a:avLst>
          </a:prstGeom>
          <a:solidFill>
            <a:srgbClr val="003A8C"/>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kumimoji="0" lang="es-MX"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5%</a:t>
            </a:r>
          </a:p>
        </p:txBody>
      </p:sp>
      <p:sp>
        <p:nvSpPr>
          <p:cNvPr id="325" name="Freeform 463">
            <a:extLst>
              <a:ext uri="{FF2B5EF4-FFF2-40B4-BE49-F238E27FC236}">
                <a16:creationId xmlns:a16="http://schemas.microsoft.com/office/drawing/2014/main" id="{E6612CB5-5F5D-AC45-A279-460C0824220D}"/>
              </a:ext>
            </a:extLst>
          </p:cNvPr>
          <p:cNvSpPr>
            <a:spLocks noChangeArrowheads="1"/>
          </p:cNvSpPr>
          <p:nvPr/>
        </p:nvSpPr>
        <p:spPr bwMode="auto">
          <a:xfrm>
            <a:off x="3042826" y="3902980"/>
            <a:ext cx="374400" cy="356400"/>
          </a:xfrm>
          <a:prstGeom prst="roundRect">
            <a:avLst>
              <a:gd name="adj" fmla="val 50000"/>
            </a:avLst>
          </a:prstGeom>
          <a:solidFill>
            <a:srgbClr val="5692C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4%</a:t>
            </a:r>
          </a:p>
        </p:txBody>
      </p:sp>
      <p:sp>
        <p:nvSpPr>
          <p:cNvPr id="326" name="Freeform 464">
            <a:extLst>
              <a:ext uri="{FF2B5EF4-FFF2-40B4-BE49-F238E27FC236}">
                <a16:creationId xmlns:a16="http://schemas.microsoft.com/office/drawing/2014/main" id="{57643649-FC40-5942-9F0B-3F07142D780E}"/>
              </a:ext>
            </a:extLst>
          </p:cNvPr>
          <p:cNvSpPr>
            <a:spLocks noChangeArrowheads="1"/>
          </p:cNvSpPr>
          <p:nvPr/>
        </p:nvSpPr>
        <p:spPr bwMode="auto">
          <a:xfrm>
            <a:off x="3853734" y="3902980"/>
            <a:ext cx="374400" cy="356400"/>
          </a:xfrm>
          <a:prstGeom prst="roundRect">
            <a:avLst>
              <a:gd name="adj" fmla="val 50000"/>
            </a:avLst>
          </a:prstGeom>
          <a:solidFill>
            <a:srgbClr val="6BA8FF"/>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kumimoji="0" lang="es-MX"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20%</a:t>
            </a:r>
          </a:p>
        </p:txBody>
      </p:sp>
      <p:sp>
        <p:nvSpPr>
          <p:cNvPr id="327" name="Freeform 465">
            <a:extLst>
              <a:ext uri="{FF2B5EF4-FFF2-40B4-BE49-F238E27FC236}">
                <a16:creationId xmlns:a16="http://schemas.microsoft.com/office/drawing/2014/main" id="{1FE8AB86-F0CF-7F47-B128-BFEAF7CC7219}"/>
              </a:ext>
            </a:extLst>
          </p:cNvPr>
          <p:cNvSpPr>
            <a:spLocks noChangeArrowheads="1"/>
          </p:cNvSpPr>
          <p:nvPr/>
        </p:nvSpPr>
        <p:spPr bwMode="auto">
          <a:xfrm>
            <a:off x="4664642" y="3902980"/>
            <a:ext cx="374400" cy="356400"/>
          </a:xfrm>
          <a:prstGeom prst="roundRect">
            <a:avLst>
              <a:gd name="adj" fmla="val 50000"/>
            </a:avLst>
          </a:prstGeom>
          <a:solidFill>
            <a:srgbClr val="7DB2FF"/>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kumimoji="0" lang="es-MX"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24%</a:t>
            </a:r>
          </a:p>
        </p:txBody>
      </p:sp>
      <p:sp>
        <p:nvSpPr>
          <p:cNvPr id="328" name="Freeform 466">
            <a:extLst>
              <a:ext uri="{FF2B5EF4-FFF2-40B4-BE49-F238E27FC236}">
                <a16:creationId xmlns:a16="http://schemas.microsoft.com/office/drawing/2014/main" id="{7EABE4B2-BC57-AE49-8C47-24A8BE12299B}"/>
              </a:ext>
            </a:extLst>
          </p:cNvPr>
          <p:cNvSpPr>
            <a:spLocks noChangeArrowheads="1"/>
          </p:cNvSpPr>
          <p:nvPr/>
        </p:nvSpPr>
        <p:spPr bwMode="auto">
          <a:xfrm>
            <a:off x="5475551" y="3902980"/>
            <a:ext cx="374400" cy="356400"/>
          </a:xfrm>
          <a:prstGeom prst="roundRect">
            <a:avLst>
              <a:gd name="adj" fmla="val 50000"/>
            </a:avLst>
          </a:prstGeom>
          <a:solidFill>
            <a:srgbClr val="AFCFFF"/>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34%</a:t>
            </a:r>
          </a:p>
        </p:txBody>
      </p:sp>
      <p:sp>
        <p:nvSpPr>
          <p:cNvPr id="329" name="Freeform 461">
            <a:extLst>
              <a:ext uri="{FF2B5EF4-FFF2-40B4-BE49-F238E27FC236}">
                <a16:creationId xmlns:a16="http://schemas.microsoft.com/office/drawing/2014/main" id="{9E5AF718-458D-A34F-82C9-FEFB5B0B258E}"/>
              </a:ext>
            </a:extLst>
          </p:cNvPr>
          <p:cNvSpPr>
            <a:spLocks noChangeArrowheads="1"/>
          </p:cNvSpPr>
          <p:nvPr/>
        </p:nvSpPr>
        <p:spPr bwMode="auto">
          <a:xfrm>
            <a:off x="1421010" y="3902980"/>
            <a:ext cx="374400" cy="356400"/>
          </a:xfrm>
          <a:prstGeom prst="roundRect">
            <a:avLst>
              <a:gd name="adj" fmla="val 50000"/>
            </a:avLst>
          </a:prstGeom>
          <a:solidFill>
            <a:srgbClr val="002C6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kumimoji="0" lang="es-MX"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13%</a:t>
            </a:r>
          </a:p>
        </p:txBody>
      </p:sp>
      <p:sp>
        <p:nvSpPr>
          <p:cNvPr id="32" name="Rectangle 31">
            <a:extLst>
              <a:ext uri="{FF2B5EF4-FFF2-40B4-BE49-F238E27FC236}">
                <a16:creationId xmlns:a16="http://schemas.microsoft.com/office/drawing/2014/main" id="{F946E707-0F70-425D-8DBB-B6AF2492156B}"/>
              </a:ext>
            </a:extLst>
          </p:cNvPr>
          <p:cNvSpPr/>
          <p:nvPr/>
        </p:nvSpPr>
        <p:spPr>
          <a:xfrm>
            <a:off x="8271927" y="1102093"/>
            <a:ext cx="3474000" cy="2232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93728740-4629-44F2-AB3D-B70A17F5543A}"/>
              </a:ext>
            </a:extLst>
          </p:cNvPr>
          <p:cNvSpPr txBox="1"/>
          <p:nvPr/>
        </p:nvSpPr>
        <p:spPr>
          <a:xfrm>
            <a:off x="8364530" y="1185917"/>
            <a:ext cx="194557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Parking Usage</a:t>
            </a:r>
          </a:p>
        </p:txBody>
      </p:sp>
      <p:grpSp>
        <p:nvGrpSpPr>
          <p:cNvPr id="37" name="Group 36">
            <a:extLst>
              <a:ext uri="{FF2B5EF4-FFF2-40B4-BE49-F238E27FC236}">
                <a16:creationId xmlns:a16="http://schemas.microsoft.com/office/drawing/2014/main" id="{7FE5C500-8A63-440B-8847-71BF983BE020}"/>
              </a:ext>
            </a:extLst>
          </p:cNvPr>
          <p:cNvGrpSpPr/>
          <p:nvPr/>
        </p:nvGrpSpPr>
        <p:grpSpPr>
          <a:xfrm>
            <a:off x="8463567" y="1556713"/>
            <a:ext cx="2720248" cy="1466330"/>
            <a:chOff x="8463567" y="1779896"/>
            <a:chExt cx="2830107" cy="1586703"/>
          </a:xfrm>
        </p:grpSpPr>
        <p:sp>
          <p:nvSpPr>
            <p:cNvPr id="60" name="Freeform 1">
              <a:extLst>
                <a:ext uri="{FF2B5EF4-FFF2-40B4-BE49-F238E27FC236}">
                  <a16:creationId xmlns:a16="http://schemas.microsoft.com/office/drawing/2014/main" id="{3093B319-AD51-4A71-87A9-88036BD132FB}"/>
                </a:ext>
              </a:extLst>
            </p:cNvPr>
            <p:cNvSpPr>
              <a:spLocks noChangeArrowheads="1"/>
            </p:cNvSpPr>
            <p:nvPr/>
          </p:nvSpPr>
          <p:spPr bwMode="auto">
            <a:xfrm flipH="1">
              <a:off x="8463567" y="1779896"/>
              <a:ext cx="1389401" cy="1586703"/>
            </a:xfrm>
            <a:custGeom>
              <a:avLst/>
              <a:gdLst>
                <a:gd name="T0" fmla="*/ 2927 w 5853"/>
                <a:gd name="T1" fmla="*/ 0 h 6755"/>
                <a:gd name="T2" fmla="*/ 0 w 5853"/>
                <a:gd name="T3" fmla="*/ 1689 h 6755"/>
                <a:gd name="T4" fmla="*/ 0 w 5853"/>
                <a:gd name="T5" fmla="*/ 2682 h 6755"/>
                <a:gd name="T6" fmla="*/ 2050 w 5853"/>
                <a:gd name="T7" fmla="*/ 3865 h 6755"/>
                <a:gd name="T8" fmla="*/ 2050 w 5853"/>
                <a:gd name="T9" fmla="*/ 6249 h 6755"/>
                <a:gd name="T10" fmla="*/ 2927 w 5853"/>
                <a:gd name="T11" fmla="*/ 6754 h 6755"/>
                <a:gd name="T12" fmla="*/ 5852 w 5853"/>
                <a:gd name="T13" fmla="*/ 5067 h 6755"/>
                <a:gd name="T14" fmla="*/ 5852 w 5853"/>
                <a:gd name="T15" fmla="*/ 1689 h 6755"/>
                <a:gd name="T16" fmla="*/ 2927 w 5853"/>
                <a:gd name="T17" fmla="*/ 0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3" h="6755">
                  <a:moveTo>
                    <a:pt x="2927" y="0"/>
                  </a:moveTo>
                  <a:lnTo>
                    <a:pt x="0" y="1689"/>
                  </a:lnTo>
                  <a:lnTo>
                    <a:pt x="0" y="2682"/>
                  </a:lnTo>
                  <a:lnTo>
                    <a:pt x="2050" y="3865"/>
                  </a:lnTo>
                  <a:lnTo>
                    <a:pt x="2050" y="6249"/>
                  </a:lnTo>
                  <a:lnTo>
                    <a:pt x="2927" y="6754"/>
                  </a:lnTo>
                  <a:lnTo>
                    <a:pt x="5852" y="5067"/>
                  </a:lnTo>
                  <a:lnTo>
                    <a:pt x="5852" y="1689"/>
                  </a:lnTo>
                  <a:lnTo>
                    <a:pt x="2927" y="0"/>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61" name="Freeform 4">
              <a:extLst>
                <a:ext uri="{FF2B5EF4-FFF2-40B4-BE49-F238E27FC236}">
                  <a16:creationId xmlns:a16="http://schemas.microsoft.com/office/drawing/2014/main" id="{EECD60F8-39C8-4E20-B118-B97C7A2BAFCA}"/>
                </a:ext>
              </a:extLst>
            </p:cNvPr>
            <p:cNvSpPr>
              <a:spLocks noChangeArrowheads="1"/>
            </p:cNvSpPr>
            <p:nvPr/>
          </p:nvSpPr>
          <p:spPr bwMode="auto">
            <a:xfrm flipH="1">
              <a:off x="9366102" y="2367758"/>
              <a:ext cx="486866" cy="879736"/>
            </a:xfrm>
            <a:custGeom>
              <a:avLst/>
              <a:gdLst>
                <a:gd name="T0" fmla="*/ 0 w 2051"/>
                <a:gd name="T1" fmla="*/ 0 h 3568"/>
                <a:gd name="T2" fmla="*/ 0 w 2051"/>
                <a:gd name="T3" fmla="*/ 2385 h 3568"/>
                <a:gd name="T4" fmla="*/ 2050 w 2051"/>
                <a:gd name="T5" fmla="*/ 3567 h 3568"/>
                <a:gd name="T6" fmla="*/ 2050 w 2051"/>
                <a:gd name="T7" fmla="*/ 1183 h 3568"/>
                <a:gd name="T8" fmla="*/ 0 w 2051"/>
                <a:gd name="T9" fmla="*/ 0 h 3568"/>
              </a:gdLst>
              <a:ahLst/>
              <a:cxnLst>
                <a:cxn ang="0">
                  <a:pos x="T0" y="T1"/>
                </a:cxn>
                <a:cxn ang="0">
                  <a:pos x="T2" y="T3"/>
                </a:cxn>
                <a:cxn ang="0">
                  <a:pos x="T4" y="T5"/>
                </a:cxn>
                <a:cxn ang="0">
                  <a:pos x="T6" y="T7"/>
                </a:cxn>
                <a:cxn ang="0">
                  <a:pos x="T8" y="T9"/>
                </a:cxn>
              </a:cxnLst>
              <a:rect l="0" t="0" r="r" b="b"/>
              <a:pathLst>
                <a:path w="2051" h="3568">
                  <a:moveTo>
                    <a:pt x="0" y="0"/>
                  </a:moveTo>
                  <a:lnTo>
                    <a:pt x="0" y="2385"/>
                  </a:lnTo>
                  <a:lnTo>
                    <a:pt x="2050" y="3567"/>
                  </a:lnTo>
                  <a:lnTo>
                    <a:pt x="2050" y="1183"/>
                  </a:lnTo>
                  <a:lnTo>
                    <a:pt x="0" y="0"/>
                  </a:lnTo>
                </a:path>
              </a:pathLst>
            </a:custGeom>
            <a:solidFill>
              <a:srgbClr val="002C6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39" name="Freeform 2">
              <a:extLst>
                <a:ext uri="{FF2B5EF4-FFF2-40B4-BE49-F238E27FC236}">
                  <a16:creationId xmlns:a16="http://schemas.microsoft.com/office/drawing/2014/main" id="{F5916093-79EA-4227-AE63-75C0C5982D13}"/>
                </a:ext>
              </a:extLst>
            </p:cNvPr>
            <p:cNvSpPr>
              <a:spLocks noChangeArrowheads="1"/>
            </p:cNvSpPr>
            <p:nvPr/>
          </p:nvSpPr>
          <p:spPr bwMode="auto">
            <a:xfrm>
              <a:off x="9904273" y="1779896"/>
              <a:ext cx="1389401" cy="1586703"/>
            </a:xfrm>
            <a:custGeom>
              <a:avLst/>
              <a:gdLst>
                <a:gd name="T0" fmla="*/ 2927 w 5853"/>
                <a:gd name="T1" fmla="*/ 0 h 6755"/>
                <a:gd name="T2" fmla="*/ 0 w 5853"/>
                <a:gd name="T3" fmla="*/ 1689 h 6755"/>
                <a:gd name="T4" fmla="*/ 0 w 5853"/>
                <a:gd name="T5" fmla="*/ 2682 h 6755"/>
                <a:gd name="T6" fmla="*/ 2050 w 5853"/>
                <a:gd name="T7" fmla="*/ 3865 h 6755"/>
                <a:gd name="T8" fmla="*/ 2050 w 5853"/>
                <a:gd name="T9" fmla="*/ 6249 h 6755"/>
                <a:gd name="T10" fmla="*/ 2927 w 5853"/>
                <a:gd name="T11" fmla="*/ 6754 h 6755"/>
                <a:gd name="T12" fmla="*/ 5852 w 5853"/>
                <a:gd name="T13" fmla="*/ 5067 h 6755"/>
                <a:gd name="T14" fmla="*/ 5852 w 5853"/>
                <a:gd name="T15" fmla="*/ 1689 h 6755"/>
                <a:gd name="T16" fmla="*/ 2927 w 5853"/>
                <a:gd name="T17" fmla="*/ 0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3" h="6755">
                  <a:moveTo>
                    <a:pt x="2927" y="0"/>
                  </a:moveTo>
                  <a:lnTo>
                    <a:pt x="0" y="1689"/>
                  </a:lnTo>
                  <a:lnTo>
                    <a:pt x="0" y="2682"/>
                  </a:lnTo>
                  <a:lnTo>
                    <a:pt x="2050" y="3865"/>
                  </a:lnTo>
                  <a:lnTo>
                    <a:pt x="2050" y="6249"/>
                  </a:lnTo>
                  <a:lnTo>
                    <a:pt x="2927" y="6754"/>
                  </a:lnTo>
                  <a:lnTo>
                    <a:pt x="5852" y="5067"/>
                  </a:lnTo>
                  <a:lnTo>
                    <a:pt x="5852" y="1689"/>
                  </a:lnTo>
                  <a:lnTo>
                    <a:pt x="2927" y="0"/>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41" name="Freeform 5">
              <a:extLst>
                <a:ext uri="{FF2B5EF4-FFF2-40B4-BE49-F238E27FC236}">
                  <a16:creationId xmlns:a16="http://schemas.microsoft.com/office/drawing/2014/main" id="{8DC95941-BEEA-4C3D-9E03-D6C0DF854569}"/>
                </a:ext>
              </a:extLst>
            </p:cNvPr>
            <p:cNvSpPr>
              <a:spLocks noChangeArrowheads="1"/>
            </p:cNvSpPr>
            <p:nvPr/>
          </p:nvSpPr>
          <p:spPr bwMode="auto">
            <a:xfrm>
              <a:off x="9904273" y="2367758"/>
              <a:ext cx="486866" cy="879736"/>
            </a:xfrm>
            <a:custGeom>
              <a:avLst/>
              <a:gdLst>
                <a:gd name="T0" fmla="*/ 0 w 2051"/>
                <a:gd name="T1" fmla="*/ 0 h 3568"/>
                <a:gd name="T2" fmla="*/ 0 w 2051"/>
                <a:gd name="T3" fmla="*/ 2385 h 3568"/>
                <a:gd name="T4" fmla="*/ 2050 w 2051"/>
                <a:gd name="T5" fmla="*/ 3567 h 3568"/>
                <a:gd name="T6" fmla="*/ 2050 w 2051"/>
                <a:gd name="T7" fmla="*/ 1183 h 3568"/>
                <a:gd name="T8" fmla="*/ 0 w 2051"/>
                <a:gd name="T9" fmla="*/ 0 h 3568"/>
              </a:gdLst>
              <a:ahLst/>
              <a:cxnLst>
                <a:cxn ang="0">
                  <a:pos x="T0" y="T1"/>
                </a:cxn>
                <a:cxn ang="0">
                  <a:pos x="T2" y="T3"/>
                </a:cxn>
                <a:cxn ang="0">
                  <a:pos x="T4" y="T5"/>
                </a:cxn>
                <a:cxn ang="0">
                  <a:pos x="T6" y="T7"/>
                </a:cxn>
                <a:cxn ang="0">
                  <a:pos x="T8" y="T9"/>
                </a:cxn>
              </a:cxnLst>
              <a:rect l="0" t="0" r="r" b="b"/>
              <a:pathLst>
                <a:path w="2051" h="3568">
                  <a:moveTo>
                    <a:pt x="0" y="0"/>
                  </a:moveTo>
                  <a:lnTo>
                    <a:pt x="0" y="2385"/>
                  </a:lnTo>
                  <a:lnTo>
                    <a:pt x="2050" y="3567"/>
                  </a:lnTo>
                  <a:lnTo>
                    <a:pt x="2050" y="1183"/>
                  </a:lnTo>
                  <a:lnTo>
                    <a:pt x="0" y="0"/>
                  </a:lnTo>
                </a:path>
              </a:pathLst>
            </a:custGeom>
            <a:solidFill>
              <a:srgbClr val="5692C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42" name="Rectangle 41">
              <a:extLst>
                <a:ext uri="{FF2B5EF4-FFF2-40B4-BE49-F238E27FC236}">
                  <a16:creationId xmlns:a16="http://schemas.microsoft.com/office/drawing/2014/main" id="{CC3BDC6C-434B-4192-939D-0B912FF2DD85}"/>
                </a:ext>
              </a:extLst>
            </p:cNvPr>
            <p:cNvSpPr/>
            <p:nvPr/>
          </p:nvSpPr>
          <p:spPr>
            <a:xfrm>
              <a:off x="9599765" y="2642444"/>
              <a:ext cx="1126782" cy="3957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53%</a:t>
              </a:r>
            </a:p>
          </p:txBody>
        </p:sp>
        <p:sp>
          <p:nvSpPr>
            <p:cNvPr id="43" name="Rectangle 42">
              <a:extLst>
                <a:ext uri="{FF2B5EF4-FFF2-40B4-BE49-F238E27FC236}">
                  <a16:creationId xmlns:a16="http://schemas.microsoft.com/office/drawing/2014/main" id="{CEFBFEFE-216E-4031-80AE-770C7278AF38}"/>
                </a:ext>
              </a:extLst>
            </p:cNvPr>
            <p:cNvSpPr/>
            <p:nvPr/>
          </p:nvSpPr>
          <p:spPr>
            <a:xfrm>
              <a:off x="9045112" y="2642444"/>
              <a:ext cx="1126782" cy="3957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47%</a:t>
              </a:r>
            </a:p>
          </p:txBody>
        </p:sp>
        <p:sp>
          <p:nvSpPr>
            <p:cNvPr id="47" name="Rectangle 46">
              <a:extLst>
                <a:ext uri="{FF2B5EF4-FFF2-40B4-BE49-F238E27FC236}">
                  <a16:creationId xmlns:a16="http://schemas.microsoft.com/office/drawing/2014/main" id="{7249BA9C-2F91-4E88-B9F0-74F9FE394AC5}"/>
                </a:ext>
              </a:extLst>
            </p:cNvPr>
            <p:cNvSpPr/>
            <p:nvPr/>
          </p:nvSpPr>
          <p:spPr>
            <a:xfrm>
              <a:off x="10037837" y="2246568"/>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rgbClr val="5692C9"/>
                  </a:solidFill>
                  <a:latin typeface="Arial" panose="020B0604020202020204" pitchFamily="34" charset="0"/>
                  <a:cs typeface="Arial" panose="020B0604020202020204" pitchFamily="34" charset="0"/>
                </a:rPr>
                <a:t>Not used</a:t>
              </a:r>
            </a:p>
          </p:txBody>
        </p:sp>
        <p:sp>
          <p:nvSpPr>
            <p:cNvPr id="48" name="Rectangle 47">
              <a:extLst>
                <a:ext uri="{FF2B5EF4-FFF2-40B4-BE49-F238E27FC236}">
                  <a16:creationId xmlns:a16="http://schemas.microsoft.com/office/drawing/2014/main" id="{2CB8FFE0-9AC8-4279-95BE-F693C0F21139}"/>
                </a:ext>
              </a:extLst>
            </p:cNvPr>
            <p:cNvSpPr/>
            <p:nvPr/>
          </p:nvSpPr>
          <p:spPr>
            <a:xfrm>
              <a:off x="8577627" y="2240615"/>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2"/>
                  </a:solidFill>
                  <a:latin typeface="Arial" panose="020B0604020202020204" pitchFamily="34" charset="0"/>
                  <a:cs typeface="Arial" panose="020B0604020202020204" pitchFamily="34" charset="0"/>
                </a:rPr>
                <a:t>Used</a:t>
              </a:r>
            </a:p>
          </p:txBody>
        </p:sp>
      </p:grpSp>
      <p:pic>
        <p:nvPicPr>
          <p:cNvPr id="55" name="Graphic 54" descr="Car Mechanic outline">
            <a:extLst>
              <a:ext uri="{FF2B5EF4-FFF2-40B4-BE49-F238E27FC236}">
                <a16:creationId xmlns:a16="http://schemas.microsoft.com/office/drawing/2014/main" id="{357559E7-FFE7-450D-BE60-1790A33831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86173" y="1162629"/>
            <a:ext cx="558749" cy="558749"/>
          </a:xfrm>
          <a:prstGeom prst="rect">
            <a:avLst/>
          </a:prstGeom>
        </p:spPr>
      </p:pic>
      <p:pic>
        <p:nvPicPr>
          <p:cNvPr id="56" name="Graphic 55" descr="Train outline">
            <a:extLst>
              <a:ext uri="{FF2B5EF4-FFF2-40B4-BE49-F238E27FC236}">
                <a16:creationId xmlns:a16="http://schemas.microsoft.com/office/drawing/2014/main" id="{10C3B60A-BE79-4B67-BC52-469466A10A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2932" y="1169257"/>
            <a:ext cx="545493" cy="545493"/>
          </a:xfrm>
          <a:prstGeom prst="rect">
            <a:avLst/>
          </a:prstGeom>
        </p:spPr>
      </p:pic>
      <p:pic>
        <p:nvPicPr>
          <p:cNvPr id="57" name="Graphic 56" descr="Luggage outline">
            <a:extLst>
              <a:ext uri="{FF2B5EF4-FFF2-40B4-BE49-F238E27FC236}">
                <a16:creationId xmlns:a16="http://schemas.microsoft.com/office/drawing/2014/main" id="{453FFA1A-1CA0-4E4A-8D8E-0E338124C9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67881" y="4366795"/>
            <a:ext cx="651585" cy="651585"/>
          </a:xfrm>
          <a:prstGeom prst="rect">
            <a:avLst/>
          </a:prstGeom>
        </p:spPr>
      </p:pic>
      <p:pic>
        <p:nvPicPr>
          <p:cNvPr id="58" name="Graphic 57" descr="Clock outline">
            <a:extLst>
              <a:ext uri="{FF2B5EF4-FFF2-40B4-BE49-F238E27FC236}">
                <a16:creationId xmlns:a16="http://schemas.microsoft.com/office/drawing/2014/main" id="{8F387A5A-D1F8-4558-AAF2-198D7F50F6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6646" y="4401800"/>
            <a:ext cx="675528" cy="675528"/>
          </a:xfrm>
          <a:prstGeom prst="rect">
            <a:avLst/>
          </a:prstGeom>
        </p:spPr>
      </p:pic>
      <p:sp>
        <p:nvSpPr>
          <p:cNvPr id="318" name="Freeform 317">
            <a:extLst>
              <a:ext uri="{FF2B5EF4-FFF2-40B4-BE49-F238E27FC236}">
                <a16:creationId xmlns:a16="http://schemas.microsoft.com/office/drawing/2014/main" id="{E817AEB8-653A-3B4C-B8EE-4789867A5000}"/>
              </a:ext>
            </a:extLst>
          </p:cNvPr>
          <p:cNvSpPr/>
          <p:nvPr/>
        </p:nvSpPr>
        <p:spPr>
          <a:xfrm>
            <a:off x="1374210" y="4401949"/>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45" name="TextBox 44">
            <a:extLst>
              <a:ext uri="{FF2B5EF4-FFF2-40B4-BE49-F238E27FC236}">
                <a16:creationId xmlns:a16="http://schemas.microsoft.com/office/drawing/2014/main" id="{F25BDA5A-F6B5-49E7-B6C1-302DB7BC3C1D}"/>
              </a:ext>
            </a:extLst>
          </p:cNvPr>
          <p:cNvSpPr txBox="1"/>
          <p:nvPr/>
        </p:nvSpPr>
        <p:spPr>
          <a:xfrm>
            <a:off x="6380948" y="3501866"/>
            <a:ext cx="2700000"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solidFill>
                  <a:schemeClr val="tx1">
                    <a:lumMod val="65000"/>
                    <a:lumOff val="35000"/>
                  </a:schemeClr>
                </a:solidFill>
                <a:latin typeface="Arial" panose="020B0604020202020204" pitchFamily="34" charset="0"/>
                <a:cs typeface="Arial" panose="020B0604020202020204" pitchFamily="34" charset="0"/>
              </a:rPr>
              <a:t>Mode of Check-in</a:t>
            </a:r>
          </a:p>
        </p:txBody>
      </p:sp>
      <p:graphicFrame>
        <p:nvGraphicFramePr>
          <p:cNvPr id="50" name="Chart 48">
            <a:extLst>
              <a:ext uri="{FF2B5EF4-FFF2-40B4-BE49-F238E27FC236}">
                <a16:creationId xmlns:a16="http://schemas.microsoft.com/office/drawing/2014/main" id="{D5F6797F-F68B-47CD-8921-8027E01E0769}"/>
              </a:ext>
            </a:extLst>
          </p:cNvPr>
          <p:cNvGraphicFramePr/>
          <p:nvPr/>
        </p:nvGraphicFramePr>
        <p:xfrm>
          <a:off x="573841" y="1560036"/>
          <a:ext cx="7513821" cy="154911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1" name="Chart 128">
            <a:extLst>
              <a:ext uri="{FF2B5EF4-FFF2-40B4-BE49-F238E27FC236}">
                <a16:creationId xmlns:a16="http://schemas.microsoft.com/office/drawing/2014/main" id="{CA0BCD61-2912-4C00-8A9B-0183816F92BF}"/>
              </a:ext>
            </a:extLst>
          </p:cNvPr>
          <p:cNvGraphicFramePr/>
          <p:nvPr>
            <p:extLst>
              <p:ext uri="{D42A27DB-BD31-4B8C-83A1-F6EECF244321}">
                <p14:modId xmlns:p14="http://schemas.microsoft.com/office/powerpoint/2010/main" val="2880623873"/>
              </p:ext>
            </p:extLst>
          </p:nvPr>
        </p:nvGraphicFramePr>
        <p:xfrm>
          <a:off x="6404250" y="3809887"/>
          <a:ext cx="4682189" cy="2024605"/>
        </p:xfrm>
        <a:graphic>
          <a:graphicData uri="http://schemas.openxmlformats.org/drawingml/2006/chart">
            <c:chart xmlns:c="http://schemas.openxmlformats.org/drawingml/2006/chart" xmlns:r="http://schemas.openxmlformats.org/officeDocument/2006/relationships" r:id="rId13"/>
          </a:graphicData>
        </a:graphic>
      </p:graphicFrame>
      <p:sp>
        <p:nvSpPr>
          <p:cNvPr id="5" name="Slide Number Placeholder 4">
            <a:extLst>
              <a:ext uri="{FF2B5EF4-FFF2-40B4-BE49-F238E27FC236}">
                <a16:creationId xmlns:a16="http://schemas.microsoft.com/office/drawing/2014/main" id="{7EDD53C8-1127-74C9-9D97-213C8D93F0CE}"/>
              </a:ext>
            </a:extLst>
          </p:cNvPr>
          <p:cNvSpPr>
            <a:spLocks noGrp="1"/>
          </p:cNvSpPr>
          <p:nvPr>
            <p:ph type="sldNum" sz="quarter" idx="4"/>
          </p:nvPr>
        </p:nvSpPr>
        <p:spPr/>
        <p:txBody>
          <a:bodyPr/>
          <a:lstStyle/>
          <a:p>
            <a:fld id="{13DAD56E-802A-2646-A8DB-6610A51D0FC3}" type="slidenum">
              <a:rPr lang="en-IN" smtClean="0"/>
              <a:t>6</a:t>
            </a:fld>
            <a:endParaRPr lang="en-IN"/>
          </a:p>
        </p:txBody>
      </p:sp>
    </p:spTree>
    <p:extLst>
      <p:ext uri="{BB962C8B-B14F-4D97-AF65-F5344CB8AC3E}">
        <p14:creationId xmlns:p14="http://schemas.microsoft.com/office/powerpoint/2010/main" val="34550318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57C04057-B22E-437B-AAD3-65B9EB8E8B8F}"/>
              </a:ext>
            </a:extLst>
          </p:cNvPr>
          <p:cNvSpPr/>
          <p:nvPr/>
        </p:nvSpPr>
        <p:spPr>
          <a:xfrm>
            <a:off x="451291" y="3301538"/>
            <a:ext cx="3708000" cy="2736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FD08418A-082B-4677-B3B4-D520216F4F3F}"/>
              </a:ext>
            </a:extLst>
          </p:cNvPr>
          <p:cNvGrpSpPr/>
          <p:nvPr/>
        </p:nvGrpSpPr>
        <p:grpSpPr>
          <a:xfrm>
            <a:off x="886081" y="4085404"/>
            <a:ext cx="2830106" cy="1604394"/>
            <a:chOff x="673427" y="4115548"/>
            <a:chExt cx="2830106" cy="1604394"/>
          </a:xfrm>
        </p:grpSpPr>
        <p:sp>
          <p:nvSpPr>
            <p:cNvPr id="111" name="Rectangle 110">
              <a:extLst>
                <a:ext uri="{FF2B5EF4-FFF2-40B4-BE49-F238E27FC236}">
                  <a16:creationId xmlns:a16="http://schemas.microsoft.com/office/drawing/2014/main" id="{53E794EE-0EBC-4DF1-AB50-61BE4FC701C8}"/>
                </a:ext>
              </a:extLst>
            </p:cNvPr>
            <p:cNvSpPr/>
            <p:nvPr/>
          </p:nvSpPr>
          <p:spPr>
            <a:xfrm>
              <a:off x="2242392" y="4566304"/>
              <a:ext cx="1188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rgbClr val="5692C9"/>
                  </a:solidFill>
                  <a:latin typeface="Arial" panose="020B0604020202020204" pitchFamily="34" charset="0"/>
                  <a:cs typeface="Arial" panose="020B0604020202020204" pitchFamily="34" charset="0"/>
                </a:rPr>
                <a:t>Connecting</a:t>
              </a:r>
            </a:p>
          </p:txBody>
        </p:sp>
        <p:sp>
          <p:nvSpPr>
            <p:cNvPr id="112" name="Rectangle 111">
              <a:extLst>
                <a:ext uri="{FF2B5EF4-FFF2-40B4-BE49-F238E27FC236}">
                  <a16:creationId xmlns:a16="http://schemas.microsoft.com/office/drawing/2014/main" id="{1973265A-7B15-4FFD-98F2-CCE9E64CF6D8}"/>
                </a:ext>
              </a:extLst>
            </p:cNvPr>
            <p:cNvSpPr/>
            <p:nvPr/>
          </p:nvSpPr>
          <p:spPr>
            <a:xfrm>
              <a:off x="806648" y="4566304"/>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2"/>
                  </a:solidFill>
                  <a:latin typeface="Arial" panose="020B0604020202020204" pitchFamily="34" charset="0"/>
                  <a:cs typeface="Arial" panose="020B0604020202020204" pitchFamily="34" charset="0"/>
                </a:rPr>
                <a:t>Direct flight</a:t>
              </a:r>
            </a:p>
          </p:txBody>
        </p:sp>
        <p:grpSp>
          <p:nvGrpSpPr>
            <p:cNvPr id="7" name="Group 6">
              <a:extLst>
                <a:ext uri="{FF2B5EF4-FFF2-40B4-BE49-F238E27FC236}">
                  <a16:creationId xmlns:a16="http://schemas.microsoft.com/office/drawing/2014/main" id="{DC0235AB-799F-4591-BF0B-39DAC3A821EF}"/>
                </a:ext>
              </a:extLst>
            </p:cNvPr>
            <p:cNvGrpSpPr/>
            <p:nvPr/>
          </p:nvGrpSpPr>
          <p:grpSpPr>
            <a:xfrm>
              <a:off x="673427" y="4115548"/>
              <a:ext cx="2830106" cy="1604394"/>
              <a:chOff x="673427" y="4115548"/>
              <a:chExt cx="2830106" cy="1604394"/>
            </a:xfrm>
          </p:grpSpPr>
          <p:sp>
            <p:nvSpPr>
              <p:cNvPr id="115" name="Freeform 1">
                <a:extLst>
                  <a:ext uri="{FF2B5EF4-FFF2-40B4-BE49-F238E27FC236}">
                    <a16:creationId xmlns:a16="http://schemas.microsoft.com/office/drawing/2014/main" id="{D8B7E19A-FD13-482A-9B85-C853F50EAD06}"/>
                  </a:ext>
                </a:extLst>
              </p:cNvPr>
              <p:cNvSpPr>
                <a:spLocks noChangeArrowheads="1"/>
              </p:cNvSpPr>
              <p:nvPr/>
            </p:nvSpPr>
            <p:spPr bwMode="auto">
              <a:xfrm>
                <a:off x="673427" y="4115548"/>
                <a:ext cx="1390448" cy="1604394"/>
              </a:xfrm>
              <a:custGeom>
                <a:avLst/>
                <a:gdLst>
                  <a:gd name="T0" fmla="*/ 5853 w 5854"/>
                  <a:gd name="T1" fmla="*/ 2583 h 6755"/>
                  <a:gd name="T2" fmla="*/ 5853 w 5854"/>
                  <a:gd name="T3" fmla="*/ 1689 h 6755"/>
                  <a:gd name="T4" fmla="*/ 2926 w 5854"/>
                  <a:gd name="T5" fmla="*/ 0 h 6755"/>
                  <a:gd name="T6" fmla="*/ 0 w 5854"/>
                  <a:gd name="T7" fmla="*/ 1689 h 6755"/>
                  <a:gd name="T8" fmla="*/ 0 w 5854"/>
                  <a:gd name="T9" fmla="*/ 5067 h 6755"/>
                  <a:gd name="T10" fmla="*/ 2926 w 5854"/>
                  <a:gd name="T11" fmla="*/ 6754 h 6755"/>
                  <a:gd name="T12" fmla="*/ 3640 w 5854"/>
                  <a:gd name="T13" fmla="*/ 6339 h 6755"/>
                  <a:gd name="T14" fmla="*/ 3640 w 5854"/>
                  <a:gd name="T15" fmla="*/ 3865 h 6755"/>
                  <a:gd name="T16" fmla="*/ 5853 w 5854"/>
                  <a:gd name="T17" fmla="*/ 2583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4" h="6755">
                    <a:moveTo>
                      <a:pt x="5853" y="2583"/>
                    </a:moveTo>
                    <a:lnTo>
                      <a:pt x="5853" y="1689"/>
                    </a:lnTo>
                    <a:lnTo>
                      <a:pt x="2926" y="0"/>
                    </a:lnTo>
                    <a:lnTo>
                      <a:pt x="0" y="1689"/>
                    </a:lnTo>
                    <a:lnTo>
                      <a:pt x="0" y="5067"/>
                    </a:lnTo>
                    <a:lnTo>
                      <a:pt x="2926" y="6754"/>
                    </a:lnTo>
                    <a:lnTo>
                      <a:pt x="3640" y="6339"/>
                    </a:lnTo>
                    <a:lnTo>
                      <a:pt x="3640" y="3865"/>
                    </a:lnTo>
                    <a:lnTo>
                      <a:pt x="5853" y="2583"/>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116" name="Freeform 2">
                <a:extLst>
                  <a:ext uri="{FF2B5EF4-FFF2-40B4-BE49-F238E27FC236}">
                    <a16:creationId xmlns:a16="http://schemas.microsoft.com/office/drawing/2014/main" id="{97AADB83-39BC-4E30-A16F-09ADE7C568B3}"/>
                  </a:ext>
                </a:extLst>
              </p:cNvPr>
              <p:cNvSpPr>
                <a:spLocks noChangeArrowheads="1"/>
              </p:cNvSpPr>
              <p:nvPr/>
            </p:nvSpPr>
            <p:spPr bwMode="auto">
              <a:xfrm>
                <a:off x="2114132" y="4144996"/>
                <a:ext cx="1389401" cy="1574946"/>
              </a:xfrm>
              <a:custGeom>
                <a:avLst/>
                <a:gdLst>
                  <a:gd name="T0" fmla="*/ 2927 w 5853"/>
                  <a:gd name="T1" fmla="*/ 0 h 6755"/>
                  <a:gd name="T2" fmla="*/ 0 w 5853"/>
                  <a:gd name="T3" fmla="*/ 1689 h 6755"/>
                  <a:gd name="T4" fmla="*/ 0 w 5853"/>
                  <a:gd name="T5" fmla="*/ 2682 h 6755"/>
                  <a:gd name="T6" fmla="*/ 2050 w 5853"/>
                  <a:gd name="T7" fmla="*/ 3865 h 6755"/>
                  <a:gd name="T8" fmla="*/ 2050 w 5853"/>
                  <a:gd name="T9" fmla="*/ 6249 h 6755"/>
                  <a:gd name="T10" fmla="*/ 2927 w 5853"/>
                  <a:gd name="T11" fmla="*/ 6754 h 6755"/>
                  <a:gd name="T12" fmla="*/ 5852 w 5853"/>
                  <a:gd name="T13" fmla="*/ 5067 h 6755"/>
                  <a:gd name="T14" fmla="*/ 5852 w 5853"/>
                  <a:gd name="T15" fmla="*/ 1689 h 6755"/>
                  <a:gd name="T16" fmla="*/ 2927 w 5853"/>
                  <a:gd name="T17" fmla="*/ 0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3" h="6755">
                    <a:moveTo>
                      <a:pt x="2927" y="0"/>
                    </a:moveTo>
                    <a:lnTo>
                      <a:pt x="0" y="1689"/>
                    </a:lnTo>
                    <a:lnTo>
                      <a:pt x="0" y="2682"/>
                    </a:lnTo>
                    <a:lnTo>
                      <a:pt x="2050" y="3865"/>
                    </a:lnTo>
                    <a:lnTo>
                      <a:pt x="2050" y="6249"/>
                    </a:lnTo>
                    <a:lnTo>
                      <a:pt x="2927" y="6754"/>
                    </a:lnTo>
                    <a:lnTo>
                      <a:pt x="5852" y="5067"/>
                    </a:lnTo>
                    <a:lnTo>
                      <a:pt x="5852" y="1689"/>
                    </a:lnTo>
                    <a:lnTo>
                      <a:pt x="2927" y="0"/>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117" name="Freeform 4">
                <a:extLst>
                  <a:ext uri="{FF2B5EF4-FFF2-40B4-BE49-F238E27FC236}">
                    <a16:creationId xmlns:a16="http://schemas.microsoft.com/office/drawing/2014/main" id="{DDA9C464-E7B4-44ED-81C5-157CF93EA672}"/>
                  </a:ext>
                </a:extLst>
              </p:cNvPr>
              <p:cNvSpPr>
                <a:spLocks noChangeArrowheads="1"/>
              </p:cNvSpPr>
              <p:nvPr/>
            </p:nvSpPr>
            <p:spPr bwMode="auto">
              <a:xfrm>
                <a:off x="1537222" y="4739127"/>
                <a:ext cx="525606" cy="882422"/>
              </a:xfrm>
              <a:custGeom>
                <a:avLst/>
                <a:gdLst>
                  <a:gd name="T0" fmla="*/ 2213 w 2214"/>
                  <a:gd name="T1" fmla="*/ 0 h 3757"/>
                  <a:gd name="T2" fmla="*/ 0 w 2214"/>
                  <a:gd name="T3" fmla="*/ 1282 h 3757"/>
                  <a:gd name="T4" fmla="*/ 0 w 2214"/>
                  <a:gd name="T5" fmla="*/ 3756 h 3757"/>
                  <a:gd name="T6" fmla="*/ 2213 w 2214"/>
                  <a:gd name="T7" fmla="*/ 2484 h 3757"/>
                  <a:gd name="T8" fmla="*/ 2213 w 2214"/>
                  <a:gd name="T9" fmla="*/ 0 h 3757"/>
                </a:gdLst>
                <a:ahLst/>
                <a:cxnLst>
                  <a:cxn ang="0">
                    <a:pos x="T0" y="T1"/>
                  </a:cxn>
                  <a:cxn ang="0">
                    <a:pos x="T2" y="T3"/>
                  </a:cxn>
                  <a:cxn ang="0">
                    <a:pos x="T4" y="T5"/>
                  </a:cxn>
                  <a:cxn ang="0">
                    <a:pos x="T6" y="T7"/>
                  </a:cxn>
                  <a:cxn ang="0">
                    <a:pos x="T8" y="T9"/>
                  </a:cxn>
                </a:cxnLst>
                <a:rect l="0" t="0" r="r" b="b"/>
                <a:pathLst>
                  <a:path w="2214" h="3757">
                    <a:moveTo>
                      <a:pt x="2213" y="0"/>
                    </a:moveTo>
                    <a:lnTo>
                      <a:pt x="0" y="1282"/>
                    </a:lnTo>
                    <a:lnTo>
                      <a:pt x="0" y="3756"/>
                    </a:lnTo>
                    <a:lnTo>
                      <a:pt x="2213" y="2484"/>
                    </a:lnTo>
                    <a:lnTo>
                      <a:pt x="2213" y="0"/>
                    </a:lnTo>
                  </a:path>
                </a:pathLst>
              </a:custGeom>
              <a:solidFill>
                <a:srgbClr val="002C6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118" name="Freeform 5">
                <a:extLst>
                  <a:ext uri="{FF2B5EF4-FFF2-40B4-BE49-F238E27FC236}">
                    <a16:creationId xmlns:a16="http://schemas.microsoft.com/office/drawing/2014/main" id="{765ABA43-0541-42F4-B07F-77DE67FE9A8E}"/>
                  </a:ext>
                </a:extLst>
              </p:cNvPr>
              <p:cNvSpPr>
                <a:spLocks noChangeArrowheads="1"/>
              </p:cNvSpPr>
              <p:nvPr/>
            </p:nvSpPr>
            <p:spPr bwMode="auto">
              <a:xfrm>
                <a:off x="2114132" y="4721100"/>
                <a:ext cx="486866" cy="879736"/>
              </a:xfrm>
              <a:custGeom>
                <a:avLst/>
                <a:gdLst>
                  <a:gd name="T0" fmla="*/ 0 w 2051"/>
                  <a:gd name="T1" fmla="*/ 0 h 3568"/>
                  <a:gd name="T2" fmla="*/ 0 w 2051"/>
                  <a:gd name="T3" fmla="*/ 2385 h 3568"/>
                  <a:gd name="T4" fmla="*/ 2050 w 2051"/>
                  <a:gd name="T5" fmla="*/ 3567 h 3568"/>
                  <a:gd name="T6" fmla="*/ 2050 w 2051"/>
                  <a:gd name="T7" fmla="*/ 1183 h 3568"/>
                  <a:gd name="T8" fmla="*/ 0 w 2051"/>
                  <a:gd name="T9" fmla="*/ 0 h 3568"/>
                </a:gdLst>
                <a:ahLst/>
                <a:cxnLst>
                  <a:cxn ang="0">
                    <a:pos x="T0" y="T1"/>
                  </a:cxn>
                  <a:cxn ang="0">
                    <a:pos x="T2" y="T3"/>
                  </a:cxn>
                  <a:cxn ang="0">
                    <a:pos x="T4" y="T5"/>
                  </a:cxn>
                  <a:cxn ang="0">
                    <a:pos x="T6" y="T7"/>
                  </a:cxn>
                  <a:cxn ang="0">
                    <a:pos x="T8" y="T9"/>
                  </a:cxn>
                </a:cxnLst>
                <a:rect l="0" t="0" r="r" b="b"/>
                <a:pathLst>
                  <a:path w="2051" h="3568">
                    <a:moveTo>
                      <a:pt x="0" y="0"/>
                    </a:moveTo>
                    <a:lnTo>
                      <a:pt x="0" y="2385"/>
                    </a:lnTo>
                    <a:lnTo>
                      <a:pt x="2050" y="3567"/>
                    </a:lnTo>
                    <a:lnTo>
                      <a:pt x="2050" y="1183"/>
                    </a:lnTo>
                    <a:lnTo>
                      <a:pt x="0" y="0"/>
                    </a:lnTo>
                  </a:path>
                </a:pathLst>
              </a:custGeom>
              <a:solidFill>
                <a:srgbClr val="5692C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119" name="Rectangle 118">
                <a:extLst>
                  <a:ext uri="{FF2B5EF4-FFF2-40B4-BE49-F238E27FC236}">
                    <a16:creationId xmlns:a16="http://schemas.microsoft.com/office/drawing/2014/main" id="{B27FD99C-4105-4642-87B2-279C1EAC7662}"/>
                  </a:ext>
                </a:extLst>
              </p:cNvPr>
              <p:cNvSpPr/>
              <p:nvPr/>
            </p:nvSpPr>
            <p:spPr>
              <a:xfrm>
                <a:off x="1809624" y="4995787"/>
                <a:ext cx="1126782" cy="33528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sz="1600">
                    <a:solidFill>
                      <a:srgbClr val="FFFFFF"/>
                    </a:solidFill>
                    <a:latin typeface="Arial" panose="020B0604020202020204" pitchFamily="34" charset="0"/>
                    <a:ea typeface="Roboto Medium" panose="02000000000000000000" pitchFamily="2" charset="0"/>
                    <a:cs typeface="Arial" panose="020B0604020202020204" pitchFamily="34" charset="0"/>
                  </a:rPr>
                  <a:t>48%</a:t>
                </a:r>
              </a:p>
            </p:txBody>
          </p:sp>
          <p:sp>
            <p:nvSpPr>
              <p:cNvPr id="120" name="Rectangle 119">
                <a:extLst>
                  <a:ext uri="{FF2B5EF4-FFF2-40B4-BE49-F238E27FC236}">
                    <a16:creationId xmlns:a16="http://schemas.microsoft.com/office/drawing/2014/main" id="{8F991C61-19A7-4A6C-8FD5-9AA6EC0A37D8}"/>
                  </a:ext>
                </a:extLst>
              </p:cNvPr>
              <p:cNvSpPr/>
              <p:nvPr/>
            </p:nvSpPr>
            <p:spPr>
              <a:xfrm>
                <a:off x="1248363" y="4995787"/>
                <a:ext cx="1126782" cy="33528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sz="1600">
                    <a:solidFill>
                      <a:srgbClr val="FFFFFF"/>
                    </a:solidFill>
                    <a:latin typeface="Arial" panose="020B0604020202020204" pitchFamily="34" charset="0"/>
                    <a:ea typeface="Roboto Medium" panose="02000000000000000000" pitchFamily="2" charset="0"/>
                    <a:cs typeface="Arial" panose="020B0604020202020204" pitchFamily="34" charset="0"/>
                  </a:rPr>
                  <a:t>52%</a:t>
                </a:r>
              </a:p>
            </p:txBody>
          </p:sp>
        </p:grpSp>
      </p:grpSp>
      <p:sp>
        <p:nvSpPr>
          <p:cNvPr id="105" name="Rectangle 104">
            <a:extLst>
              <a:ext uri="{FF2B5EF4-FFF2-40B4-BE49-F238E27FC236}">
                <a16:creationId xmlns:a16="http://schemas.microsoft.com/office/drawing/2014/main" id="{853207A1-2BCF-4E82-B28F-799E4F7433EF}"/>
              </a:ext>
            </a:extLst>
          </p:cNvPr>
          <p:cNvSpPr/>
          <p:nvPr/>
        </p:nvSpPr>
        <p:spPr>
          <a:xfrm>
            <a:off x="5243306" y="1101210"/>
            <a:ext cx="6520032" cy="2124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46" name="Google Shape;175;p25">
            <a:extLst>
              <a:ext uri="{FF2B5EF4-FFF2-40B4-BE49-F238E27FC236}">
                <a16:creationId xmlns:a16="http://schemas.microsoft.com/office/drawing/2014/main" id="{BB09CDFB-5C1A-4A86-BACE-D7DE60175A64}"/>
              </a:ext>
            </a:extLst>
          </p:cNvPr>
          <p:cNvSpPr/>
          <p:nvPr/>
        </p:nvSpPr>
        <p:spPr>
          <a:xfrm>
            <a:off x="6324941" y="1463634"/>
            <a:ext cx="4356762" cy="1668776"/>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bg1">
              <a:lumMod val="8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ct val="0"/>
              </a:spcBef>
              <a:spcAft>
                <a:spcPct val="0"/>
              </a:spcAft>
              <a:buNone/>
            </a:pPr>
            <a:endParaRPr sz="1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82D05C3-9D92-486D-A167-166B2A4EAF84}"/>
              </a:ext>
            </a:extLst>
          </p:cNvPr>
          <p:cNvSpPr>
            <a:spLocks noGrp="1"/>
          </p:cNvSpPr>
          <p:nvPr>
            <p:ph type="title"/>
          </p:nvPr>
        </p:nvSpPr>
        <p:spPr>
          <a:xfrm>
            <a:off x="537245" y="148009"/>
            <a:ext cx="9612000" cy="564326"/>
          </a:xfrm>
        </p:spPr>
        <p:txBody>
          <a:bodyPr>
            <a:normAutofit/>
          </a:bodyPr>
          <a:lstStyle/>
          <a:p>
            <a:r>
              <a:rPr lang="en-CA" b="0" dirty="0">
                <a:solidFill>
                  <a:schemeClr val="bg2"/>
                </a:solidFill>
              </a:rPr>
              <a:t>Travel Profile</a:t>
            </a:r>
          </a:p>
        </p:txBody>
      </p:sp>
      <p:sp>
        <p:nvSpPr>
          <p:cNvPr id="38" name="TextBox 37">
            <a:extLst>
              <a:ext uri="{FF2B5EF4-FFF2-40B4-BE49-F238E27FC236}">
                <a16:creationId xmlns:a16="http://schemas.microsoft.com/office/drawing/2014/main" id="{067DA054-E2BD-4B55-9FCA-C3D40E8C85AD}"/>
              </a:ext>
            </a:extLst>
          </p:cNvPr>
          <p:cNvSpPr txBox="1"/>
          <p:nvPr/>
        </p:nvSpPr>
        <p:spPr>
          <a:xfrm>
            <a:off x="5349300" y="1177359"/>
            <a:ext cx="3189600"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tx1">
                    <a:lumMod val="65000"/>
                    <a:lumOff val="35000"/>
                  </a:schemeClr>
                </a:solidFill>
                <a:latin typeface="Arial" panose="020B0604020202020204" pitchFamily="34" charset="0"/>
                <a:cs typeface="Arial" panose="020B0604020202020204" pitchFamily="34" charset="0"/>
              </a:rPr>
              <a:t>Passenger Destination by Region  </a:t>
            </a:r>
            <a:endParaRPr lang="en-CA" sz="1400" b="1">
              <a:solidFill>
                <a:schemeClr val="tx1">
                  <a:lumMod val="65000"/>
                  <a:lumOff val="35000"/>
                </a:schemeClr>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D3F7E501-AEB7-4974-84A1-8AE167A29CDE}"/>
              </a:ext>
            </a:extLst>
          </p:cNvPr>
          <p:cNvSpPr/>
          <p:nvPr/>
        </p:nvSpPr>
        <p:spPr>
          <a:xfrm>
            <a:off x="4242000" y="3301538"/>
            <a:ext cx="3708000" cy="2736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4B08F037-90D8-4493-AA5A-FB9F6D861024}"/>
              </a:ext>
            </a:extLst>
          </p:cNvPr>
          <p:cNvSpPr txBox="1"/>
          <p:nvPr/>
        </p:nvSpPr>
        <p:spPr>
          <a:xfrm>
            <a:off x="4332798" y="3398564"/>
            <a:ext cx="2347913"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Main Reason for Travel</a:t>
            </a:r>
          </a:p>
        </p:txBody>
      </p:sp>
      <p:sp>
        <p:nvSpPr>
          <p:cNvPr id="70" name="Rectangle 69">
            <a:extLst>
              <a:ext uri="{FF2B5EF4-FFF2-40B4-BE49-F238E27FC236}">
                <a16:creationId xmlns:a16="http://schemas.microsoft.com/office/drawing/2014/main" id="{DCB70E62-E4F8-4E73-A442-6742D5861159}"/>
              </a:ext>
            </a:extLst>
          </p:cNvPr>
          <p:cNvSpPr/>
          <p:nvPr/>
        </p:nvSpPr>
        <p:spPr>
          <a:xfrm>
            <a:off x="398757" y="1070484"/>
            <a:ext cx="4716000" cy="2124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EBCC21BE-3524-444E-A51F-EFB1FC865B44}"/>
              </a:ext>
            </a:extLst>
          </p:cNvPr>
          <p:cNvSpPr txBox="1"/>
          <p:nvPr/>
        </p:nvSpPr>
        <p:spPr>
          <a:xfrm>
            <a:off x="527306" y="1177359"/>
            <a:ext cx="194557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Traffic Type</a:t>
            </a:r>
          </a:p>
        </p:txBody>
      </p:sp>
      <p:sp>
        <p:nvSpPr>
          <p:cNvPr id="99" name="Rectangle 98">
            <a:extLst>
              <a:ext uri="{FF2B5EF4-FFF2-40B4-BE49-F238E27FC236}">
                <a16:creationId xmlns:a16="http://schemas.microsoft.com/office/drawing/2014/main" id="{056F2DCF-BF23-4A85-94A4-0D787C1052AA}"/>
              </a:ext>
            </a:extLst>
          </p:cNvPr>
          <p:cNvSpPr/>
          <p:nvPr/>
        </p:nvSpPr>
        <p:spPr>
          <a:xfrm>
            <a:off x="8014351" y="3301538"/>
            <a:ext cx="3744000" cy="2736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A9D61044-BE64-4FA8-9641-7AAF80285071}"/>
              </a:ext>
            </a:extLst>
          </p:cNvPr>
          <p:cNvSpPr txBox="1"/>
          <p:nvPr/>
        </p:nvSpPr>
        <p:spPr>
          <a:xfrm>
            <a:off x="518162" y="3398564"/>
            <a:ext cx="194557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Connection</a:t>
            </a:r>
          </a:p>
        </p:txBody>
      </p:sp>
      <p:grpSp>
        <p:nvGrpSpPr>
          <p:cNvPr id="14" name="Group 13">
            <a:extLst>
              <a:ext uri="{FF2B5EF4-FFF2-40B4-BE49-F238E27FC236}">
                <a16:creationId xmlns:a16="http://schemas.microsoft.com/office/drawing/2014/main" id="{0F1C0F73-AD33-45AF-8B86-7053FAB5F0AB}"/>
              </a:ext>
            </a:extLst>
          </p:cNvPr>
          <p:cNvGrpSpPr/>
          <p:nvPr/>
        </p:nvGrpSpPr>
        <p:grpSpPr>
          <a:xfrm>
            <a:off x="8811923" y="3664938"/>
            <a:ext cx="2411392" cy="1284000"/>
            <a:chOff x="8165852" y="4133238"/>
            <a:chExt cx="2830106" cy="1586703"/>
          </a:xfrm>
        </p:grpSpPr>
        <p:grpSp>
          <p:nvGrpSpPr>
            <p:cNvPr id="10" name="Group 9">
              <a:extLst>
                <a:ext uri="{FF2B5EF4-FFF2-40B4-BE49-F238E27FC236}">
                  <a16:creationId xmlns:a16="http://schemas.microsoft.com/office/drawing/2014/main" id="{1C3FD8B2-A494-4842-9E04-57176CC69024}"/>
                </a:ext>
              </a:extLst>
            </p:cNvPr>
            <p:cNvGrpSpPr/>
            <p:nvPr/>
          </p:nvGrpSpPr>
          <p:grpSpPr>
            <a:xfrm>
              <a:off x="8165852" y="4133238"/>
              <a:ext cx="2830106" cy="1586703"/>
              <a:chOff x="8782551" y="4140329"/>
              <a:chExt cx="2830106" cy="1586703"/>
            </a:xfrm>
          </p:grpSpPr>
          <p:sp>
            <p:nvSpPr>
              <p:cNvPr id="93" name="Freeform 2">
                <a:extLst>
                  <a:ext uri="{FF2B5EF4-FFF2-40B4-BE49-F238E27FC236}">
                    <a16:creationId xmlns:a16="http://schemas.microsoft.com/office/drawing/2014/main" id="{A5CE6454-76C1-4042-91D2-D56FC4A828C1}"/>
                  </a:ext>
                </a:extLst>
              </p:cNvPr>
              <p:cNvSpPr>
                <a:spLocks noChangeArrowheads="1"/>
              </p:cNvSpPr>
              <p:nvPr/>
            </p:nvSpPr>
            <p:spPr bwMode="auto">
              <a:xfrm flipH="1">
                <a:off x="8782551" y="4140329"/>
                <a:ext cx="1389401" cy="1586703"/>
              </a:xfrm>
              <a:custGeom>
                <a:avLst/>
                <a:gdLst>
                  <a:gd name="T0" fmla="*/ 2927 w 5853"/>
                  <a:gd name="T1" fmla="*/ 0 h 6755"/>
                  <a:gd name="T2" fmla="*/ 0 w 5853"/>
                  <a:gd name="T3" fmla="*/ 1689 h 6755"/>
                  <a:gd name="T4" fmla="*/ 0 w 5853"/>
                  <a:gd name="T5" fmla="*/ 2682 h 6755"/>
                  <a:gd name="T6" fmla="*/ 2050 w 5853"/>
                  <a:gd name="T7" fmla="*/ 3865 h 6755"/>
                  <a:gd name="T8" fmla="*/ 2050 w 5853"/>
                  <a:gd name="T9" fmla="*/ 6249 h 6755"/>
                  <a:gd name="T10" fmla="*/ 2927 w 5853"/>
                  <a:gd name="T11" fmla="*/ 6754 h 6755"/>
                  <a:gd name="T12" fmla="*/ 5852 w 5853"/>
                  <a:gd name="T13" fmla="*/ 5067 h 6755"/>
                  <a:gd name="T14" fmla="*/ 5852 w 5853"/>
                  <a:gd name="T15" fmla="*/ 1689 h 6755"/>
                  <a:gd name="T16" fmla="*/ 2927 w 5853"/>
                  <a:gd name="T17" fmla="*/ 0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3" h="6755">
                    <a:moveTo>
                      <a:pt x="2927" y="0"/>
                    </a:moveTo>
                    <a:lnTo>
                      <a:pt x="0" y="1689"/>
                    </a:lnTo>
                    <a:lnTo>
                      <a:pt x="0" y="2682"/>
                    </a:lnTo>
                    <a:lnTo>
                      <a:pt x="2050" y="3865"/>
                    </a:lnTo>
                    <a:lnTo>
                      <a:pt x="2050" y="6249"/>
                    </a:lnTo>
                    <a:lnTo>
                      <a:pt x="2927" y="6754"/>
                    </a:lnTo>
                    <a:lnTo>
                      <a:pt x="5852" y="5067"/>
                    </a:lnTo>
                    <a:lnTo>
                      <a:pt x="5852" y="1689"/>
                    </a:lnTo>
                    <a:lnTo>
                      <a:pt x="2927" y="0"/>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94" name="Freeform 5">
                <a:extLst>
                  <a:ext uri="{FF2B5EF4-FFF2-40B4-BE49-F238E27FC236}">
                    <a16:creationId xmlns:a16="http://schemas.microsoft.com/office/drawing/2014/main" id="{28A630F2-90B3-4249-A03E-2FB3C5819352}"/>
                  </a:ext>
                </a:extLst>
              </p:cNvPr>
              <p:cNvSpPr>
                <a:spLocks noChangeArrowheads="1"/>
              </p:cNvSpPr>
              <p:nvPr/>
            </p:nvSpPr>
            <p:spPr bwMode="auto">
              <a:xfrm flipH="1">
                <a:off x="9685086" y="4728191"/>
                <a:ext cx="486866" cy="879737"/>
              </a:xfrm>
              <a:custGeom>
                <a:avLst/>
                <a:gdLst>
                  <a:gd name="T0" fmla="*/ 0 w 2051"/>
                  <a:gd name="T1" fmla="*/ 0 h 3568"/>
                  <a:gd name="T2" fmla="*/ 0 w 2051"/>
                  <a:gd name="T3" fmla="*/ 2385 h 3568"/>
                  <a:gd name="T4" fmla="*/ 2050 w 2051"/>
                  <a:gd name="T5" fmla="*/ 3567 h 3568"/>
                  <a:gd name="T6" fmla="*/ 2050 w 2051"/>
                  <a:gd name="T7" fmla="*/ 1183 h 3568"/>
                  <a:gd name="T8" fmla="*/ 0 w 2051"/>
                  <a:gd name="T9" fmla="*/ 0 h 3568"/>
                </a:gdLst>
                <a:ahLst/>
                <a:cxnLst>
                  <a:cxn ang="0">
                    <a:pos x="T0" y="T1"/>
                  </a:cxn>
                  <a:cxn ang="0">
                    <a:pos x="T2" y="T3"/>
                  </a:cxn>
                  <a:cxn ang="0">
                    <a:pos x="T4" y="T5"/>
                  </a:cxn>
                  <a:cxn ang="0">
                    <a:pos x="T6" y="T7"/>
                  </a:cxn>
                  <a:cxn ang="0">
                    <a:pos x="T8" y="T9"/>
                  </a:cxn>
                </a:cxnLst>
                <a:rect l="0" t="0" r="r" b="b"/>
                <a:pathLst>
                  <a:path w="2051" h="3568">
                    <a:moveTo>
                      <a:pt x="0" y="0"/>
                    </a:moveTo>
                    <a:lnTo>
                      <a:pt x="0" y="2385"/>
                    </a:lnTo>
                    <a:lnTo>
                      <a:pt x="2050" y="3567"/>
                    </a:lnTo>
                    <a:lnTo>
                      <a:pt x="2050" y="1183"/>
                    </a:lnTo>
                    <a:lnTo>
                      <a:pt x="0" y="0"/>
                    </a:lnTo>
                  </a:path>
                </a:pathLst>
              </a:custGeom>
              <a:solidFill>
                <a:srgbClr val="002C6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61" name="Freeform 2">
                <a:extLst>
                  <a:ext uri="{FF2B5EF4-FFF2-40B4-BE49-F238E27FC236}">
                    <a16:creationId xmlns:a16="http://schemas.microsoft.com/office/drawing/2014/main" id="{6C4FD443-0301-488F-BF8C-952AA8D744B4}"/>
                  </a:ext>
                </a:extLst>
              </p:cNvPr>
              <p:cNvSpPr>
                <a:spLocks noChangeArrowheads="1"/>
              </p:cNvSpPr>
              <p:nvPr/>
            </p:nvSpPr>
            <p:spPr bwMode="auto">
              <a:xfrm>
                <a:off x="10223256" y="4140329"/>
                <a:ext cx="1389401" cy="1586703"/>
              </a:xfrm>
              <a:custGeom>
                <a:avLst/>
                <a:gdLst>
                  <a:gd name="T0" fmla="*/ 2927 w 5853"/>
                  <a:gd name="T1" fmla="*/ 0 h 6755"/>
                  <a:gd name="T2" fmla="*/ 0 w 5853"/>
                  <a:gd name="T3" fmla="*/ 1689 h 6755"/>
                  <a:gd name="T4" fmla="*/ 0 w 5853"/>
                  <a:gd name="T5" fmla="*/ 2682 h 6755"/>
                  <a:gd name="T6" fmla="*/ 2050 w 5853"/>
                  <a:gd name="T7" fmla="*/ 3865 h 6755"/>
                  <a:gd name="T8" fmla="*/ 2050 w 5853"/>
                  <a:gd name="T9" fmla="*/ 6249 h 6755"/>
                  <a:gd name="T10" fmla="*/ 2927 w 5853"/>
                  <a:gd name="T11" fmla="*/ 6754 h 6755"/>
                  <a:gd name="T12" fmla="*/ 5852 w 5853"/>
                  <a:gd name="T13" fmla="*/ 5067 h 6755"/>
                  <a:gd name="T14" fmla="*/ 5852 w 5853"/>
                  <a:gd name="T15" fmla="*/ 1689 h 6755"/>
                  <a:gd name="T16" fmla="*/ 2927 w 5853"/>
                  <a:gd name="T17" fmla="*/ 0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3" h="6755">
                    <a:moveTo>
                      <a:pt x="2927" y="0"/>
                    </a:moveTo>
                    <a:lnTo>
                      <a:pt x="0" y="1689"/>
                    </a:lnTo>
                    <a:lnTo>
                      <a:pt x="0" y="2682"/>
                    </a:lnTo>
                    <a:lnTo>
                      <a:pt x="2050" y="3865"/>
                    </a:lnTo>
                    <a:lnTo>
                      <a:pt x="2050" y="6249"/>
                    </a:lnTo>
                    <a:lnTo>
                      <a:pt x="2927" y="6754"/>
                    </a:lnTo>
                    <a:lnTo>
                      <a:pt x="5852" y="5067"/>
                    </a:lnTo>
                    <a:lnTo>
                      <a:pt x="5852" y="1689"/>
                    </a:lnTo>
                    <a:lnTo>
                      <a:pt x="2927" y="0"/>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88" name="Freeform 5">
                <a:extLst>
                  <a:ext uri="{FF2B5EF4-FFF2-40B4-BE49-F238E27FC236}">
                    <a16:creationId xmlns:a16="http://schemas.microsoft.com/office/drawing/2014/main" id="{CC41799C-8252-4AAC-9ECF-C16A91040B70}"/>
                  </a:ext>
                </a:extLst>
              </p:cNvPr>
              <p:cNvSpPr>
                <a:spLocks noChangeArrowheads="1"/>
              </p:cNvSpPr>
              <p:nvPr/>
            </p:nvSpPr>
            <p:spPr bwMode="auto">
              <a:xfrm>
                <a:off x="10223256" y="4728191"/>
                <a:ext cx="486866" cy="879736"/>
              </a:xfrm>
              <a:custGeom>
                <a:avLst/>
                <a:gdLst>
                  <a:gd name="T0" fmla="*/ 0 w 2051"/>
                  <a:gd name="T1" fmla="*/ 0 h 3568"/>
                  <a:gd name="T2" fmla="*/ 0 w 2051"/>
                  <a:gd name="T3" fmla="*/ 2385 h 3568"/>
                  <a:gd name="T4" fmla="*/ 2050 w 2051"/>
                  <a:gd name="T5" fmla="*/ 3567 h 3568"/>
                  <a:gd name="T6" fmla="*/ 2050 w 2051"/>
                  <a:gd name="T7" fmla="*/ 1183 h 3568"/>
                  <a:gd name="T8" fmla="*/ 0 w 2051"/>
                  <a:gd name="T9" fmla="*/ 0 h 3568"/>
                </a:gdLst>
                <a:ahLst/>
                <a:cxnLst>
                  <a:cxn ang="0">
                    <a:pos x="T0" y="T1"/>
                  </a:cxn>
                  <a:cxn ang="0">
                    <a:pos x="T2" y="T3"/>
                  </a:cxn>
                  <a:cxn ang="0">
                    <a:pos x="T4" y="T5"/>
                  </a:cxn>
                  <a:cxn ang="0">
                    <a:pos x="T6" y="T7"/>
                  </a:cxn>
                  <a:cxn ang="0">
                    <a:pos x="T8" y="T9"/>
                  </a:cxn>
                </a:cxnLst>
                <a:rect l="0" t="0" r="r" b="b"/>
                <a:pathLst>
                  <a:path w="2051" h="3568">
                    <a:moveTo>
                      <a:pt x="0" y="0"/>
                    </a:moveTo>
                    <a:lnTo>
                      <a:pt x="0" y="2385"/>
                    </a:lnTo>
                    <a:lnTo>
                      <a:pt x="2050" y="3567"/>
                    </a:lnTo>
                    <a:lnTo>
                      <a:pt x="2050" y="1183"/>
                    </a:lnTo>
                    <a:lnTo>
                      <a:pt x="0" y="0"/>
                    </a:lnTo>
                  </a:path>
                </a:pathLst>
              </a:custGeom>
              <a:solidFill>
                <a:srgbClr val="5692C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89" name="Rectangle 88">
                <a:extLst>
                  <a:ext uri="{FF2B5EF4-FFF2-40B4-BE49-F238E27FC236}">
                    <a16:creationId xmlns:a16="http://schemas.microsoft.com/office/drawing/2014/main" id="{082DF675-79EA-47F8-BD3B-310BDABE6537}"/>
                  </a:ext>
                </a:extLst>
              </p:cNvPr>
              <p:cNvSpPr/>
              <p:nvPr/>
            </p:nvSpPr>
            <p:spPr>
              <a:xfrm>
                <a:off x="9908967" y="4956637"/>
                <a:ext cx="1126782" cy="37665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sz="1400">
                    <a:solidFill>
                      <a:srgbClr val="FFFFFF"/>
                    </a:solidFill>
                    <a:latin typeface="Arial" panose="020B0604020202020204" pitchFamily="34" charset="0"/>
                    <a:ea typeface="Roboto Medium" panose="02000000000000000000" pitchFamily="2" charset="0"/>
                    <a:cs typeface="Arial" panose="020B0604020202020204" pitchFamily="34" charset="0"/>
                  </a:rPr>
                  <a:t>11%</a:t>
                </a:r>
              </a:p>
            </p:txBody>
          </p:sp>
          <p:sp>
            <p:nvSpPr>
              <p:cNvPr id="90" name="Rectangle 89">
                <a:extLst>
                  <a:ext uri="{FF2B5EF4-FFF2-40B4-BE49-F238E27FC236}">
                    <a16:creationId xmlns:a16="http://schemas.microsoft.com/office/drawing/2014/main" id="{1283A4EF-2E41-43ED-ADB1-A2B882A4FA0B}"/>
                  </a:ext>
                </a:extLst>
              </p:cNvPr>
              <p:cNvSpPr/>
              <p:nvPr/>
            </p:nvSpPr>
            <p:spPr>
              <a:xfrm>
                <a:off x="9367931" y="4956637"/>
                <a:ext cx="1126782" cy="37665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sz="1400">
                    <a:solidFill>
                      <a:srgbClr val="FFFFFF"/>
                    </a:solidFill>
                    <a:latin typeface="Arial" panose="020B0604020202020204" pitchFamily="34" charset="0"/>
                    <a:ea typeface="Roboto Medium" panose="02000000000000000000" pitchFamily="2" charset="0"/>
                    <a:cs typeface="Arial" panose="020B0604020202020204" pitchFamily="34" charset="0"/>
                  </a:rPr>
                  <a:t>69%</a:t>
                </a:r>
              </a:p>
            </p:txBody>
          </p:sp>
        </p:grpSp>
        <p:sp>
          <p:nvSpPr>
            <p:cNvPr id="91" name="Rectangle 90">
              <a:extLst>
                <a:ext uri="{FF2B5EF4-FFF2-40B4-BE49-F238E27FC236}">
                  <a16:creationId xmlns:a16="http://schemas.microsoft.com/office/drawing/2014/main" id="{AC92DE89-E10D-4D75-83F1-361F43CFF064}"/>
                </a:ext>
              </a:extLst>
            </p:cNvPr>
            <p:cNvSpPr/>
            <p:nvPr/>
          </p:nvSpPr>
          <p:spPr>
            <a:xfrm>
              <a:off x="9740121" y="4566304"/>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rgbClr val="5692C9"/>
                  </a:solidFill>
                  <a:latin typeface="Arial" panose="020B0604020202020204" pitchFamily="34" charset="0"/>
                  <a:cs typeface="Arial" panose="020B0604020202020204" pitchFamily="34" charset="0"/>
                </a:rPr>
                <a:t>Delayed</a:t>
              </a:r>
            </a:p>
          </p:txBody>
        </p:sp>
        <p:sp>
          <p:nvSpPr>
            <p:cNvPr id="92" name="Rectangle 91">
              <a:extLst>
                <a:ext uri="{FF2B5EF4-FFF2-40B4-BE49-F238E27FC236}">
                  <a16:creationId xmlns:a16="http://schemas.microsoft.com/office/drawing/2014/main" id="{9B74693E-5D01-49AA-8AF5-BEB9933A6B01}"/>
                </a:ext>
              </a:extLst>
            </p:cNvPr>
            <p:cNvSpPr/>
            <p:nvPr/>
          </p:nvSpPr>
          <p:spPr>
            <a:xfrm>
              <a:off x="8279911" y="4566304"/>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2"/>
                  </a:solidFill>
                  <a:latin typeface="Arial" panose="020B0604020202020204" pitchFamily="34" charset="0"/>
                  <a:cs typeface="Arial" panose="020B0604020202020204" pitchFamily="34" charset="0"/>
                </a:rPr>
                <a:t>On time</a:t>
              </a:r>
            </a:p>
          </p:txBody>
        </p:sp>
      </p:grpSp>
      <p:graphicFrame>
        <p:nvGraphicFramePr>
          <p:cNvPr id="107" name="Chart 106">
            <a:extLst>
              <a:ext uri="{FF2B5EF4-FFF2-40B4-BE49-F238E27FC236}">
                <a16:creationId xmlns:a16="http://schemas.microsoft.com/office/drawing/2014/main" id="{5A03D4A1-2061-45B5-A6B4-F911DFDF3044}"/>
              </a:ext>
            </a:extLst>
          </p:cNvPr>
          <p:cNvGraphicFramePr/>
          <p:nvPr/>
        </p:nvGraphicFramePr>
        <p:xfrm>
          <a:off x="5340079" y="1534571"/>
          <a:ext cx="6195429" cy="1549115"/>
        </p:xfrm>
        <a:graphic>
          <a:graphicData uri="http://schemas.openxmlformats.org/drawingml/2006/chart">
            <c:chart xmlns:c="http://schemas.openxmlformats.org/drawingml/2006/chart" xmlns:r="http://schemas.openxmlformats.org/officeDocument/2006/relationships" r:id="rId3"/>
          </a:graphicData>
        </a:graphic>
      </p:graphicFrame>
      <p:sp>
        <p:nvSpPr>
          <p:cNvPr id="158" name="Freeform 3">
            <a:extLst>
              <a:ext uri="{FF2B5EF4-FFF2-40B4-BE49-F238E27FC236}">
                <a16:creationId xmlns:a16="http://schemas.microsoft.com/office/drawing/2014/main" id="{D3414F0A-919A-4ED0-9D48-6DE4BE0A9160}"/>
              </a:ext>
            </a:extLst>
          </p:cNvPr>
          <p:cNvSpPr>
            <a:spLocks noChangeArrowheads="1"/>
          </p:cNvSpPr>
          <p:nvPr/>
        </p:nvSpPr>
        <p:spPr bwMode="auto">
          <a:xfrm>
            <a:off x="9432077" y="4894162"/>
            <a:ext cx="1183840" cy="1072139"/>
          </a:xfrm>
          <a:custGeom>
            <a:avLst/>
            <a:gdLst>
              <a:gd name="T0" fmla="*/ 750 w 5854"/>
              <a:gd name="T1" fmla="*/ 37 h 5538"/>
              <a:gd name="T2" fmla="*/ 0 w 5854"/>
              <a:gd name="T3" fmla="*/ 470 h 5538"/>
              <a:gd name="T4" fmla="*/ 0 w 5854"/>
              <a:gd name="T5" fmla="*/ 3848 h 5538"/>
              <a:gd name="T6" fmla="*/ 2927 w 5854"/>
              <a:gd name="T7" fmla="*/ 5537 h 5538"/>
              <a:gd name="T8" fmla="*/ 5853 w 5854"/>
              <a:gd name="T9" fmla="*/ 3848 h 5538"/>
              <a:gd name="T10" fmla="*/ 5853 w 5854"/>
              <a:gd name="T11" fmla="*/ 470 h 5538"/>
              <a:gd name="T12" fmla="*/ 5049 w 5854"/>
              <a:gd name="T13" fmla="*/ 0 h 5538"/>
              <a:gd name="T14" fmla="*/ 2872 w 5854"/>
              <a:gd name="T15" fmla="*/ 1256 h 5538"/>
              <a:gd name="T16" fmla="*/ 750 w 5854"/>
              <a:gd name="T17" fmla="*/ 37 h 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4" h="5538">
                <a:moveTo>
                  <a:pt x="750" y="37"/>
                </a:moveTo>
                <a:lnTo>
                  <a:pt x="0" y="470"/>
                </a:lnTo>
                <a:lnTo>
                  <a:pt x="0" y="3848"/>
                </a:lnTo>
                <a:lnTo>
                  <a:pt x="2927" y="5537"/>
                </a:lnTo>
                <a:lnTo>
                  <a:pt x="5853" y="3848"/>
                </a:lnTo>
                <a:lnTo>
                  <a:pt x="5853" y="470"/>
                </a:lnTo>
                <a:lnTo>
                  <a:pt x="5049" y="0"/>
                </a:lnTo>
                <a:lnTo>
                  <a:pt x="2872" y="1256"/>
                </a:lnTo>
                <a:lnTo>
                  <a:pt x="750" y="37"/>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159" name="Freeform 6">
            <a:extLst>
              <a:ext uri="{FF2B5EF4-FFF2-40B4-BE49-F238E27FC236}">
                <a16:creationId xmlns:a16="http://schemas.microsoft.com/office/drawing/2014/main" id="{1D6BDC8C-13DA-492E-BEB9-0F8D823D27C1}"/>
              </a:ext>
            </a:extLst>
          </p:cNvPr>
          <p:cNvSpPr>
            <a:spLocks noChangeArrowheads="1"/>
          </p:cNvSpPr>
          <p:nvPr/>
        </p:nvSpPr>
        <p:spPr bwMode="auto">
          <a:xfrm>
            <a:off x="9587561" y="4646808"/>
            <a:ext cx="864621" cy="504682"/>
          </a:xfrm>
          <a:custGeom>
            <a:avLst/>
            <a:gdLst>
              <a:gd name="T0" fmla="*/ 0 w 4300"/>
              <a:gd name="T1" fmla="*/ 1255 h 2475"/>
              <a:gd name="T2" fmla="*/ 2122 w 4300"/>
              <a:gd name="T3" fmla="*/ 2474 h 2475"/>
              <a:gd name="T4" fmla="*/ 4299 w 4300"/>
              <a:gd name="T5" fmla="*/ 1218 h 2475"/>
              <a:gd name="T6" fmla="*/ 2177 w 4300"/>
              <a:gd name="T7" fmla="*/ 0 h 2475"/>
              <a:gd name="T8" fmla="*/ 0 w 4300"/>
              <a:gd name="T9" fmla="*/ 1255 h 2475"/>
            </a:gdLst>
            <a:ahLst/>
            <a:cxnLst>
              <a:cxn ang="0">
                <a:pos x="T0" y="T1"/>
              </a:cxn>
              <a:cxn ang="0">
                <a:pos x="T2" y="T3"/>
              </a:cxn>
              <a:cxn ang="0">
                <a:pos x="T4" y="T5"/>
              </a:cxn>
              <a:cxn ang="0">
                <a:pos x="T6" y="T7"/>
              </a:cxn>
              <a:cxn ang="0">
                <a:pos x="T8" y="T9"/>
              </a:cxn>
            </a:cxnLst>
            <a:rect l="0" t="0" r="r" b="b"/>
            <a:pathLst>
              <a:path w="4300" h="2475">
                <a:moveTo>
                  <a:pt x="0" y="1255"/>
                </a:moveTo>
                <a:lnTo>
                  <a:pt x="2122" y="2474"/>
                </a:lnTo>
                <a:lnTo>
                  <a:pt x="4299" y="1218"/>
                </a:lnTo>
                <a:lnTo>
                  <a:pt x="2177" y="0"/>
                </a:lnTo>
                <a:lnTo>
                  <a:pt x="0" y="1255"/>
                </a:lnTo>
              </a:path>
            </a:pathLst>
          </a:custGeom>
          <a:solidFill>
            <a:schemeClr val="tx1">
              <a:lumMod val="75000"/>
              <a:lumOff val="25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160" name="Rectangle 159">
            <a:extLst>
              <a:ext uri="{FF2B5EF4-FFF2-40B4-BE49-F238E27FC236}">
                <a16:creationId xmlns:a16="http://schemas.microsoft.com/office/drawing/2014/main" id="{F332CE7B-185A-4A65-9879-FDDEB726FB57}"/>
              </a:ext>
            </a:extLst>
          </p:cNvPr>
          <p:cNvSpPr/>
          <p:nvPr/>
        </p:nvSpPr>
        <p:spPr>
          <a:xfrm>
            <a:off x="9461982" y="4747056"/>
            <a:ext cx="1126782" cy="30480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sz="1400">
                <a:solidFill>
                  <a:srgbClr val="FFFFFF"/>
                </a:solidFill>
                <a:latin typeface="Arial" panose="020B0604020202020204" pitchFamily="34" charset="0"/>
                <a:ea typeface="Roboto Medium" panose="02000000000000000000" pitchFamily="2" charset="0"/>
                <a:cs typeface="Arial" panose="020B0604020202020204" pitchFamily="34" charset="0"/>
              </a:rPr>
              <a:t>19%</a:t>
            </a:r>
          </a:p>
        </p:txBody>
      </p:sp>
      <p:sp>
        <p:nvSpPr>
          <p:cNvPr id="162" name="Rectangle 161">
            <a:extLst>
              <a:ext uri="{FF2B5EF4-FFF2-40B4-BE49-F238E27FC236}">
                <a16:creationId xmlns:a16="http://schemas.microsoft.com/office/drawing/2014/main" id="{70A66CEA-F042-4CB6-A5D5-69CE5CC69CEA}"/>
              </a:ext>
            </a:extLst>
          </p:cNvPr>
          <p:cNvSpPr/>
          <p:nvPr/>
        </p:nvSpPr>
        <p:spPr>
          <a:xfrm>
            <a:off x="9534995" y="5333535"/>
            <a:ext cx="950888" cy="145661"/>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Did not know</a:t>
            </a:r>
          </a:p>
        </p:txBody>
      </p:sp>
      <p:graphicFrame>
        <p:nvGraphicFramePr>
          <p:cNvPr id="68" name="Chart 67">
            <a:extLst>
              <a:ext uri="{FF2B5EF4-FFF2-40B4-BE49-F238E27FC236}">
                <a16:creationId xmlns:a16="http://schemas.microsoft.com/office/drawing/2014/main" id="{EA4A64E0-6FBF-49C3-A22C-955EF459C263}"/>
              </a:ext>
            </a:extLst>
          </p:cNvPr>
          <p:cNvGraphicFramePr/>
          <p:nvPr/>
        </p:nvGraphicFramePr>
        <p:xfrm>
          <a:off x="4465320" y="4088554"/>
          <a:ext cx="2638080" cy="1730082"/>
        </p:xfrm>
        <a:graphic>
          <a:graphicData uri="http://schemas.openxmlformats.org/drawingml/2006/chart">
            <c:chart xmlns:c="http://schemas.openxmlformats.org/drawingml/2006/chart" xmlns:r="http://schemas.openxmlformats.org/officeDocument/2006/relationships" r:id="rId4"/>
          </a:graphicData>
        </a:graphic>
      </p:graphicFrame>
      <p:sp>
        <p:nvSpPr>
          <p:cNvPr id="71" name="Freeform 225">
            <a:extLst>
              <a:ext uri="{FF2B5EF4-FFF2-40B4-BE49-F238E27FC236}">
                <a16:creationId xmlns:a16="http://schemas.microsoft.com/office/drawing/2014/main" id="{5183DF0C-2412-45A8-A9A6-CF6AAD8DEE6C}"/>
              </a:ext>
            </a:extLst>
          </p:cNvPr>
          <p:cNvSpPr/>
          <p:nvPr/>
        </p:nvSpPr>
        <p:spPr>
          <a:xfrm>
            <a:off x="4694944" y="4214032"/>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72" name="Freeform 226">
            <a:extLst>
              <a:ext uri="{FF2B5EF4-FFF2-40B4-BE49-F238E27FC236}">
                <a16:creationId xmlns:a16="http://schemas.microsoft.com/office/drawing/2014/main" id="{63F109DC-57FB-416F-BB1E-253355B07826}"/>
              </a:ext>
            </a:extLst>
          </p:cNvPr>
          <p:cNvSpPr/>
          <p:nvPr/>
        </p:nvSpPr>
        <p:spPr>
          <a:xfrm>
            <a:off x="5560391" y="4214032"/>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74" name="Freeform 227">
            <a:extLst>
              <a:ext uri="{FF2B5EF4-FFF2-40B4-BE49-F238E27FC236}">
                <a16:creationId xmlns:a16="http://schemas.microsoft.com/office/drawing/2014/main" id="{D2499E2F-AF4B-4993-82CB-53FD6F240648}"/>
              </a:ext>
            </a:extLst>
          </p:cNvPr>
          <p:cNvSpPr/>
          <p:nvPr/>
        </p:nvSpPr>
        <p:spPr>
          <a:xfrm>
            <a:off x="6444450" y="4214032"/>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76" name="Freeform 462">
            <a:extLst>
              <a:ext uri="{FF2B5EF4-FFF2-40B4-BE49-F238E27FC236}">
                <a16:creationId xmlns:a16="http://schemas.microsoft.com/office/drawing/2014/main" id="{E33C2ECD-F6A9-43C3-8DA7-949D2B9B3A3F}"/>
              </a:ext>
            </a:extLst>
          </p:cNvPr>
          <p:cNvSpPr>
            <a:spLocks noChangeArrowheads="1"/>
          </p:cNvSpPr>
          <p:nvPr/>
        </p:nvSpPr>
        <p:spPr bwMode="auto">
          <a:xfrm>
            <a:off x="5607191" y="3822071"/>
            <a:ext cx="374400" cy="356400"/>
          </a:xfrm>
          <a:prstGeom prst="roundRect">
            <a:avLst>
              <a:gd name="adj" fmla="val 50000"/>
            </a:avLst>
          </a:prstGeom>
          <a:solidFill>
            <a:srgbClr val="5692C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kumimoji="0" lang="es-MX"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31%</a:t>
            </a:r>
          </a:p>
        </p:txBody>
      </p:sp>
      <p:sp>
        <p:nvSpPr>
          <p:cNvPr id="77" name="Freeform 463">
            <a:extLst>
              <a:ext uri="{FF2B5EF4-FFF2-40B4-BE49-F238E27FC236}">
                <a16:creationId xmlns:a16="http://schemas.microsoft.com/office/drawing/2014/main" id="{EBB7CF06-CC74-42C2-922C-7D560254EA7F}"/>
              </a:ext>
            </a:extLst>
          </p:cNvPr>
          <p:cNvSpPr>
            <a:spLocks noChangeArrowheads="1"/>
          </p:cNvSpPr>
          <p:nvPr/>
        </p:nvSpPr>
        <p:spPr bwMode="auto">
          <a:xfrm>
            <a:off x="6491250" y="3822071"/>
            <a:ext cx="374400" cy="356400"/>
          </a:xfrm>
          <a:prstGeom prst="roundRect">
            <a:avLst>
              <a:gd name="adj" fmla="val 50000"/>
            </a:avLst>
          </a:prstGeom>
          <a:solidFill>
            <a:srgbClr val="77A8F8"/>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42%</a:t>
            </a:r>
          </a:p>
        </p:txBody>
      </p:sp>
      <p:sp>
        <p:nvSpPr>
          <p:cNvPr id="78" name="Freeform 461">
            <a:extLst>
              <a:ext uri="{FF2B5EF4-FFF2-40B4-BE49-F238E27FC236}">
                <a16:creationId xmlns:a16="http://schemas.microsoft.com/office/drawing/2014/main" id="{F785C481-E5BD-4873-A25F-F92923C2B3FA}"/>
              </a:ext>
            </a:extLst>
          </p:cNvPr>
          <p:cNvSpPr>
            <a:spLocks noChangeArrowheads="1"/>
          </p:cNvSpPr>
          <p:nvPr/>
        </p:nvSpPr>
        <p:spPr bwMode="auto">
          <a:xfrm>
            <a:off x="4741744" y="3822071"/>
            <a:ext cx="374400" cy="356400"/>
          </a:xfrm>
          <a:prstGeom prst="roundRect">
            <a:avLst>
              <a:gd name="adj" fmla="val 50000"/>
            </a:avLst>
          </a:prstGeom>
          <a:solidFill>
            <a:srgbClr val="003A8C"/>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kumimoji="0" lang="es-MX"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27%</a:t>
            </a:r>
          </a:p>
        </p:txBody>
      </p:sp>
      <p:pic>
        <p:nvPicPr>
          <p:cNvPr id="79" name="Graphic 78" descr="Globe outline">
            <a:extLst>
              <a:ext uri="{FF2B5EF4-FFF2-40B4-BE49-F238E27FC236}">
                <a16:creationId xmlns:a16="http://schemas.microsoft.com/office/drawing/2014/main" id="{A220563D-EA1C-4A5D-89F9-41204219CA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5993" y="1167317"/>
            <a:ext cx="532220" cy="532220"/>
          </a:xfrm>
          <a:prstGeom prst="rect">
            <a:avLst/>
          </a:prstGeom>
        </p:spPr>
      </p:pic>
      <p:pic>
        <p:nvPicPr>
          <p:cNvPr id="80" name="Graphic 79" descr="Alarm clock outline">
            <a:extLst>
              <a:ext uri="{FF2B5EF4-FFF2-40B4-BE49-F238E27FC236}">
                <a16:creationId xmlns:a16="http://schemas.microsoft.com/office/drawing/2014/main" id="{AB3FF034-0142-43AC-845C-438F5BBB2B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41925" y="3340113"/>
            <a:ext cx="716426" cy="716426"/>
          </a:xfrm>
          <a:prstGeom prst="rect">
            <a:avLst/>
          </a:prstGeom>
        </p:spPr>
      </p:pic>
      <p:pic>
        <p:nvPicPr>
          <p:cNvPr id="82" name="Graphic 81" descr="Travel outline">
            <a:extLst>
              <a:ext uri="{FF2B5EF4-FFF2-40B4-BE49-F238E27FC236}">
                <a16:creationId xmlns:a16="http://schemas.microsoft.com/office/drawing/2014/main" id="{3B400446-09DF-45E4-956E-58C0651076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64519" y="3341056"/>
            <a:ext cx="675007" cy="675007"/>
          </a:xfrm>
          <a:prstGeom prst="rect">
            <a:avLst/>
          </a:prstGeom>
        </p:spPr>
      </p:pic>
      <p:grpSp>
        <p:nvGrpSpPr>
          <p:cNvPr id="83" name="Group 82">
            <a:extLst>
              <a:ext uri="{FF2B5EF4-FFF2-40B4-BE49-F238E27FC236}">
                <a16:creationId xmlns:a16="http://schemas.microsoft.com/office/drawing/2014/main" id="{F8C60635-930D-442B-BAF7-86CD45EF4A97}"/>
              </a:ext>
            </a:extLst>
          </p:cNvPr>
          <p:cNvGrpSpPr/>
          <p:nvPr/>
        </p:nvGrpSpPr>
        <p:grpSpPr>
          <a:xfrm>
            <a:off x="3099817" y="3345455"/>
            <a:ext cx="955012" cy="739949"/>
            <a:chOff x="3030291" y="3427912"/>
            <a:chExt cx="992934" cy="743674"/>
          </a:xfrm>
        </p:grpSpPr>
        <p:sp>
          <p:nvSpPr>
            <p:cNvPr id="85" name="Arc 84">
              <a:extLst>
                <a:ext uri="{FF2B5EF4-FFF2-40B4-BE49-F238E27FC236}">
                  <a16:creationId xmlns:a16="http://schemas.microsoft.com/office/drawing/2014/main" id="{FF225A8F-F4B0-445E-A9B4-29AF59444762}"/>
                </a:ext>
              </a:extLst>
            </p:cNvPr>
            <p:cNvSpPr/>
            <p:nvPr/>
          </p:nvSpPr>
          <p:spPr>
            <a:xfrm>
              <a:off x="3030291" y="3717493"/>
              <a:ext cx="559192" cy="454093"/>
            </a:xfrm>
            <a:prstGeom prst="arc">
              <a:avLst/>
            </a:prstGeom>
            <a:noFill/>
            <a:ln w="19050">
              <a:solidFill>
                <a:schemeClr val="tx2"/>
              </a:solidFill>
              <a:prstDash val="sysDash"/>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Arial"/>
                  <a:ea typeface="+mn-ea"/>
                  <a:cs typeface="+mn-cs"/>
                </a:defRPr>
              </a:lvl1pPr>
              <a:lvl2pPr marL="457200" algn="l" defTabSz="914400" rtl="0" eaLnBrk="1" latinLnBrk="0" hangingPunct="1">
                <a:defRPr sz="1800" kern="1200">
                  <a:solidFill>
                    <a:srgbClr val="000000"/>
                  </a:solidFill>
                  <a:latin typeface="Arial"/>
                  <a:ea typeface="+mn-ea"/>
                  <a:cs typeface="+mn-cs"/>
                </a:defRPr>
              </a:lvl2pPr>
              <a:lvl3pPr marL="914400" algn="l" defTabSz="914400" rtl="0" eaLnBrk="1" latinLnBrk="0" hangingPunct="1">
                <a:defRPr sz="1800" kern="1200">
                  <a:solidFill>
                    <a:srgbClr val="000000"/>
                  </a:solidFill>
                  <a:latin typeface="Arial"/>
                  <a:ea typeface="+mn-ea"/>
                  <a:cs typeface="+mn-cs"/>
                </a:defRPr>
              </a:lvl3pPr>
              <a:lvl4pPr marL="1371600" algn="l" defTabSz="914400" rtl="0" eaLnBrk="1" latinLnBrk="0" hangingPunct="1">
                <a:defRPr sz="1800" kern="1200">
                  <a:solidFill>
                    <a:srgbClr val="000000"/>
                  </a:solidFill>
                  <a:latin typeface="Arial"/>
                  <a:ea typeface="+mn-ea"/>
                  <a:cs typeface="+mn-cs"/>
                </a:defRPr>
              </a:lvl4pPr>
              <a:lvl5pPr marL="1828800" algn="l" defTabSz="914400" rtl="0" eaLnBrk="1" latinLnBrk="0" hangingPunct="1">
                <a:defRPr sz="1800" kern="1200">
                  <a:solidFill>
                    <a:srgbClr val="000000"/>
                  </a:solidFill>
                  <a:latin typeface="Arial"/>
                  <a:ea typeface="+mn-ea"/>
                  <a:cs typeface="+mn-cs"/>
                </a:defRPr>
              </a:lvl5pPr>
              <a:lvl6pPr marL="2286000" algn="l" defTabSz="914400" rtl="0" eaLnBrk="1" latinLnBrk="0" hangingPunct="1">
                <a:defRPr sz="1800" kern="1200">
                  <a:solidFill>
                    <a:srgbClr val="000000"/>
                  </a:solidFill>
                  <a:latin typeface="Arial"/>
                  <a:ea typeface="+mn-ea"/>
                  <a:cs typeface="+mn-cs"/>
                </a:defRPr>
              </a:lvl6pPr>
              <a:lvl7pPr marL="2743200" algn="l" defTabSz="914400" rtl="0" eaLnBrk="1" latinLnBrk="0" hangingPunct="1">
                <a:defRPr sz="1800" kern="1200">
                  <a:solidFill>
                    <a:srgbClr val="000000"/>
                  </a:solidFill>
                  <a:latin typeface="Arial"/>
                  <a:ea typeface="+mn-ea"/>
                  <a:cs typeface="+mn-cs"/>
                </a:defRPr>
              </a:lvl7pPr>
              <a:lvl8pPr marL="3200400" algn="l" defTabSz="914400" rtl="0" eaLnBrk="1" latinLnBrk="0" hangingPunct="1">
                <a:defRPr sz="1800" kern="1200">
                  <a:solidFill>
                    <a:srgbClr val="000000"/>
                  </a:solidFill>
                  <a:latin typeface="Arial"/>
                  <a:ea typeface="+mn-ea"/>
                  <a:cs typeface="+mn-cs"/>
                </a:defRPr>
              </a:lvl8pPr>
              <a:lvl9pPr marL="3657600" algn="l" defTabSz="914400" rtl="0" eaLnBrk="1" latinLnBrk="0" hangingPunct="1">
                <a:defRPr sz="1800" kern="1200">
                  <a:solidFill>
                    <a:srgbClr val="000000"/>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87" name="Arc 86">
              <a:extLst>
                <a:ext uri="{FF2B5EF4-FFF2-40B4-BE49-F238E27FC236}">
                  <a16:creationId xmlns:a16="http://schemas.microsoft.com/office/drawing/2014/main" id="{4D807AE9-DB88-42E6-9D70-BF0685157FEE}"/>
                </a:ext>
              </a:extLst>
            </p:cNvPr>
            <p:cNvSpPr/>
            <p:nvPr/>
          </p:nvSpPr>
          <p:spPr>
            <a:xfrm>
              <a:off x="3288066" y="3717493"/>
              <a:ext cx="559192" cy="454093"/>
            </a:xfrm>
            <a:prstGeom prst="arc">
              <a:avLst/>
            </a:prstGeom>
            <a:noFill/>
            <a:ln w="19050">
              <a:solidFill>
                <a:schemeClr val="tx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Arial"/>
                  <a:ea typeface="+mn-ea"/>
                  <a:cs typeface="+mn-cs"/>
                </a:defRPr>
              </a:lvl1pPr>
              <a:lvl2pPr marL="457200" algn="l" defTabSz="914400" rtl="0" eaLnBrk="1" latinLnBrk="0" hangingPunct="1">
                <a:defRPr sz="1800" kern="1200">
                  <a:solidFill>
                    <a:srgbClr val="000000"/>
                  </a:solidFill>
                  <a:latin typeface="Arial"/>
                  <a:ea typeface="+mn-ea"/>
                  <a:cs typeface="+mn-cs"/>
                </a:defRPr>
              </a:lvl2pPr>
              <a:lvl3pPr marL="914400" algn="l" defTabSz="914400" rtl="0" eaLnBrk="1" latinLnBrk="0" hangingPunct="1">
                <a:defRPr sz="1800" kern="1200">
                  <a:solidFill>
                    <a:srgbClr val="000000"/>
                  </a:solidFill>
                  <a:latin typeface="Arial"/>
                  <a:ea typeface="+mn-ea"/>
                  <a:cs typeface="+mn-cs"/>
                </a:defRPr>
              </a:lvl3pPr>
              <a:lvl4pPr marL="1371600" algn="l" defTabSz="914400" rtl="0" eaLnBrk="1" latinLnBrk="0" hangingPunct="1">
                <a:defRPr sz="1800" kern="1200">
                  <a:solidFill>
                    <a:srgbClr val="000000"/>
                  </a:solidFill>
                  <a:latin typeface="Arial"/>
                  <a:ea typeface="+mn-ea"/>
                  <a:cs typeface="+mn-cs"/>
                </a:defRPr>
              </a:lvl4pPr>
              <a:lvl5pPr marL="1828800" algn="l" defTabSz="914400" rtl="0" eaLnBrk="1" latinLnBrk="0" hangingPunct="1">
                <a:defRPr sz="1800" kern="1200">
                  <a:solidFill>
                    <a:srgbClr val="000000"/>
                  </a:solidFill>
                  <a:latin typeface="Arial"/>
                  <a:ea typeface="+mn-ea"/>
                  <a:cs typeface="+mn-cs"/>
                </a:defRPr>
              </a:lvl5pPr>
              <a:lvl6pPr marL="2286000" algn="l" defTabSz="914400" rtl="0" eaLnBrk="1" latinLnBrk="0" hangingPunct="1">
                <a:defRPr sz="1800" kern="1200">
                  <a:solidFill>
                    <a:srgbClr val="000000"/>
                  </a:solidFill>
                  <a:latin typeface="Arial"/>
                  <a:ea typeface="+mn-ea"/>
                  <a:cs typeface="+mn-cs"/>
                </a:defRPr>
              </a:lvl6pPr>
              <a:lvl7pPr marL="2743200" algn="l" defTabSz="914400" rtl="0" eaLnBrk="1" latinLnBrk="0" hangingPunct="1">
                <a:defRPr sz="1800" kern="1200">
                  <a:solidFill>
                    <a:srgbClr val="000000"/>
                  </a:solidFill>
                  <a:latin typeface="Arial"/>
                  <a:ea typeface="+mn-ea"/>
                  <a:cs typeface="+mn-cs"/>
                </a:defRPr>
              </a:lvl7pPr>
              <a:lvl8pPr marL="3200400" algn="l" defTabSz="914400" rtl="0" eaLnBrk="1" latinLnBrk="0" hangingPunct="1">
                <a:defRPr sz="1800" kern="1200">
                  <a:solidFill>
                    <a:srgbClr val="000000"/>
                  </a:solidFill>
                  <a:latin typeface="Arial"/>
                  <a:ea typeface="+mn-ea"/>
                  <a:cs typeface="+mn-cs"/>
                </a:defRPr>
              </a:lvl8pPr>
              <a:lvl9pPr marL="3657600" algn="l" defTabSz="914400" rtl="0" eaLnBrk="1" latinLnBrk="0" hangingPunct="1">
                <a:defRPr sz="1800" kern="1200">
                  <a:solidFill>
                    <a:srgbClr val="000000"/>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100" name="Oval 99">
              <a:extLst>
                <a:ext uri="{FF2B5EF4-FFF2-40B4-BE49-F238E27FC236}">
                  <a16:creationId xmlns:a16="http://schemas.microsoft.com/office/drawing/2014/main" id="{C48990C3-86B8-4176-AA1C-01B7808D8B4D}"/>
                </a:ext>
              </a:extLst>
            </p:cNvPr>
            <p:cNvSpPr/>
            <p:nvPr/>
          </p:nvSpPr>
          <p:spPr>
            <a:xfrm>
              <a:off x="3523017" y="3662844"/>
              <a:ext cx="124743" cy="7236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108" name="Oval 107">
              <a:extLst>
                <a:ext uri="{FF2B5EF4-FFF2-40B4-BE49-F238E27FC236}">
                  <a16:creationId xmlns:a16="http://schemas.microsoft.com/office/drawing/2014/main" id="{0044ED8F-4149-4523-91A7-6C8C06E27684}"/>
                </a:ext>
              </a:extLst>
            </p:cNvPr>
            <p:cNvSpPr/>
            <p:nvPr/>
          </p:nvSpPr>
          <p:spPr>
            <a:xfrm>
              <a:off x="3810043" y="3896059"/>
              <a:ext cx="124743" cy="7236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pic>
          <p:nvPicPr>
            <p:cNvPr id="110" name="Graphic 109" descr="Marker with solid fill">
              <a:extLst>
                <a:ext uri="{FF2B5EF4-FFF2-40B4-BE49-F238E27FC236}">
                  <a16:creationId xmlns:a16="http://schemas.microsoft.com/office/drawing/2014/main" id="{7E099ABD-2993-4191-AC7A-1FED95E6A41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45574" y="3427912"/>
              <a:ext cx="294024" cy="292428"/>
            </a:xfrm>
            <a:prstGeom prst="rect">
              <a:avLst/>
            </a:prstGeom>
          </p:spPr>
        </p:pic>
        <p:sp>
          <p:nvSpPr>
            <p:cNvPr id="113" name="Oval 112">
              <a:extLst>
                <a:ext uri="{FF2B5EF4-FFF2-40B4-BE49-F238E27FC236}">
                  <a16:creationId xmlns:a16="http://schemas.microsoft.com/office/drawing/2014/main" id="{F8E14685-7373-4CF0-9731-F138C1A0ADB2}"/>
                </a:ext>
              </a:extLst>
            </p:cNvPr>
            <p:cNvSpPr/>
            <p:nvPr/>
          </p:nvSpPr>
          <p:spPr>
            <a:xfrm>
              <a:off x="3221540" y="3896059"/>
              <a:ext cx="124743" cy="7236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pic>
          <p:nvPicPr>
            <p:cNvPr id="114" name="Graphic 113" descr="Marker with solid fill">
              <a:extLst>
                <a:ext uri="{FF2B5EF4-FFF2-40B4-BE49-F238E27FC236}">
                  <a16:creationId xmlns:a16="http://schemas.microsoft.com/office/drawing/2014/main" id="{63F5DD36-36C4-4139-AB55-EB73E8E5C12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41950" y="3646264"/>
              <a:ext cx="294024" cy="292428"/>
            </a:xfrm>
            <a:prstGeom prst="rect">
              <a:avLst/>
            </a:prstGeom>
          </p:spPr>
        </p:pic>
        <p:pic>
          <p:nvPicPr>
            <p:cNvPr id="121" name="Graphic 120" descr="Marker with solid fill">
              <a:extLst>
                <a:ext uri="{FF2B5EF4-FFF2-40B4-BE49-F238E27FC236}">
                  <a16:creationId xmlns:a16="http://schemas.microsoft.com/office/drawing/2014/main" id="{FDEB6619-1B78-481F-953A-92506DDBB5B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29201" y="3636345"/>
              <a:ext cx="294024" cy="292428"/>
            </a:xfrm>
            <a:prstGeom prst="rect">
              <a:avLst/>
            </a:prstGeom>
          </p:spPr>
        </p:pic>
      </p:grpSp>
      <p:pic>
        <p:nvPicPr>
          <p:cNvPr id="122" name="Graphic 121" descr="Marker with solid fill">
            <a:extLst>
              <a:ext uri="{FF2B5EF4-FFF2-40B4-BE49-F238E27FC236}">
                <a16:creationId xmlns:a16="http://schemas.microsoft.com/office/drawing/2014/main" id="{62D6F3ED-450C-4DA3-A92B-5D906D7437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076822" y="1097587"/>
            <a:ext cx="646632" cy="665310"/>
          </a:xfrm>
          <a:prstGeom prst="rect">
            <a:avLst/>
          </a:prstGeom>
        </p:spPr>
      </p:pic>
      <p:sp>
        <p:nvSpPr>
          <p:cNvPr id="106" name="TextBox 105">
            <a:extLst>
              <a:ext uri="{FF2B5EF4-FFF2-40B4-BE49-F238E27FC236}">
                <a16:creationId xmlns:a16="http://schemas.microsoft.com/office/drawing/2014/main" id="{1866830C-D6A3-4A27-883A-88426C97D6D6}"/>
              </a:ext>
            </a:extLst>
          </p:cNvPr>
          <p:cNvSpPr txBox="1"/>
          <p:nvPr/>
        </p:nvSpPr>
        <p:spPr>
          <a:xfrm>
            <a:off x="8105198" y="3398564"/>
            <a:ext cx="194557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Flight Status</a:t>
            </a:r>
          </a:p>
        </p:txBody>
      </p:sp>
      <p:graphicFrame>
        <p:nvGraphicFramePr>
          <p:cNvPr id="96" name="Chart 103">
            <a:extLst>
              <a:ext uri="{FF2B5EF4-FFF2-40B4-BE49-F238E27FC236}">
                <a16:creationId xmlns:a16="http://schemas.microsoft.com/office/drawing/2014/main" id="{22A22638-65A1-48BA-865A-5C7E725919A1}"/>
              </a:ext>
            </a:extLst>
          </p:cNvPr>
          <p:cNvGraphicFramePr/>
          <p:nvPr>
            <p:extLst>
              <p:ext uri="{D42A27DB-BD31-4B8C-83A1-F6EECF244321}">
                <p14:modId xmlns:p14="http://schemas.microsoft.com/office/powerpoint/2010/main" val="1777930309"/>
              </p:ext>
            </p:extLst>
          </p:nvPr>
        </p:nvGraphicFramePr>
        <p:xfrm>
          <a:off x="619407" y="1421895"/>
          <a:ext cx="3204915" cy="1652824"/>
        </p:xfrm>
        <a:graphic>
          <a:graphicData uri="http://schemas.openxmlformats.org/drawingml/2006/chart">
            <c:chart xmlns:c="http://schemas.openxmlformats.org/drawingml/2006/chart" xmlns:r="http://schemas.openxmlformats.org/officeDocument/2006/relationships" r:id="rId15"/>
          </a:graphicData>
        </a:graphic>
      </p:graphicFrame>
      <p:sp>
        <p:nvSpPr>
          <p:cNvPr id="4" name="Slide Number Placeholder 3">
            <a:extLst>
              <a:ext uri="{FF2B5EF4-FFF2-40B4-BE49-F238E27FC236}">
                <a16:creationId xmlns:a16="http://schemas.microsoft.com/office/drawing/2014/main" id="{3AB0ED53-2ECB-386C-E045-69DC5C7605B3}"/>
              </a:ext>
            </a:extLst>
          </p:cNvPr>
          <p:cNvSpPr>
            <a:spLocks noGrp="1"/>
          </p:cNvSpPr>
          <p:nvPr>
            <p:ph type="sldNum" sz="quarter" idx="4"/>
          </p:nvPr>
        </p:nvSpPr>
        <p:spPr/>
        <p:txBody>
          <a:bodyPr/>
          <a:lstStyle/>
          <a:p>
            <a:fld id="{13DAD56E-802A-2646-A8DB-6610A51D0FC3}" type="slidenum">
              <a:rPr lang="en-IN" smtClean="0"/>
              <a:t>7</a:t>
            </a:fld>
            <a:endParaRPr lang="en-IN"/>
          </a:p>
        </p:txBody>
      </p:sp>
    </p:spTree>
    <p:extLst>
      <p:ext uri="{BB962C8B-B14F-4D97-AF65-F5344CB8AC3E}">
        <p14:creationId xmlns:p14="http://schemas.microsoft.com/office/powerpoint/2010/main" val="16918550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5C3-9D92-486D-A167-166B2A4EAF84}"/>
              </a:ext>
            </a:extLst>
          </p:cNvPr>
          <p:cNvSpPr>
            <a:spLocks noGrp="1"/>
          </p:cNvSpPr>
          <p:nvPr>
            <p:ph type="title"/>
          </p:nvPr>
        </p:nvSpPr>
        <p:spPr>
          <a:xfrm>
            <a:off x="201343" y="0"/>
            <a:ext cx="9612000" cy="564326"/>
          </a:xfrm>
        </p:spPr>
        <p:txBody>
          <a:bodyPr>
            <a:normAutofit/>
          </a:bodyPr>
          <a:lstStyle/>
          <a:p>
            <a:r>
              <a:rPr lang="en-CA" b="0" dirty="0">
                <a:solidFill>
                  <a:schemeClr val="bg2"/>
                </a:solidFill>
              </a:rPr>
              <a:t>Traffic Type</a:t>
            </a:r>
          </a:p>
        </p:txBody>
      </p:sp>
      <p:sp>
        <p:nvSpPr>
          <p:cNvPr id="59" name="TextBox 58">
            <a:extLst>
              <a:ext uri="{FF2B5EF4-FFF2-40B4-BE49-F238E27FC236}">
                <a16:creationId xmlns:a16="http://schemas.microsoft.com/office/drawing/2014/main" id="{A9D61044-BE64-4FA8-9641-7AAF80285071}"/>
              </a:ext>
            </a:extLst>
          </p:cNvPr>
          <p:cNvSpPr txBox="1"/>
          <p:nvPr/>
        </p:nvSpPr>
        <p:spPr>
          <a:xfrm>
            <a:off x="143030" y="2008617"/>
            <a:ext cx="992975"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solidFill>
                  <a:schemeClr val="tx1">
                    <a:lumMod val="65000"/>
                    <a:lumOff val="35000"/>
                  </a:schemeClr>
                </a:solidFill>
                <a:latin typeface="Arial" panose="020B0604020202020204" pitchFamily="34" charset="0"/>
                <a:cs typeface="Arial" panose="020B0604020202020204" pitchFamily="34" charset="0"/>
              </a:rPr>
              <a:t>Domestic</a:t>
            </a:r>
          </a:p>
        </p:txBody>
      </p:sp>
      <p:sp>
        <p:nvSpPr>
          <p:cNvPr id="4" name="Slide Number Placeholder 3">
            <a:extLst>
              <a:ext uri="{FF2B5EF4-FFF2-40B4-BE49-F238E27FC236}">
                <a16:creationId xmlns:a16="http://schemas.microsoft.com/office/drawing/2014/main" id="{3AB0ED53-2ECB-386C-E045-69DC5C7605B3}"/>
              </a:ext>
            </a:extLst>
          </p:cNvPr>
          <p:cNvSpPr>
            <a:spLocks noGrp="1"/>
          </p:cNvSpPr>
          <p:nvPr>
            <p:ph type="sldNum" sz="quarter" idx="4"/>
          </p:nvPr>
        </p:nvSpPr>
        <p:spPr/>
        <p:txBody>
          <a:bodyPr/>
          <a:lstStyle/>
          <a:p>
            <a:fld id="{13DAD56E-802A-2646-A8DB-6610A51D0FC3}" type="slidenum">
              <a:rPr lang="en-IN" smtClean="0"/>
              <a:t>8</a:t>
            </a:fld>
            <a:endParaRPr lang="en-IN"/>
          </a:p>
        </p:txBody>
      </p:sp>
      <p:pic>
        <p:nvPicPr>
          <p:cNvPr id="5" name="Picture 4">
            <a:extLst>
              <a:ext uri="{FF2B5EF4-FFF2-40B4-BE49-F238E27FC236}">
                <a16:creationId xmlns:a16="http://schemas.microsoft.com/office/drawing/2014/main" id="{FA5827B1-A75B-3735-DA07-4D54355B1FF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352939" y="1069579"/>
            <a:ext cx="10484385" cy="2185852"/>
          </a:xfrm>
          <a:prstGeom prst="rect">
            <a:avLst/>
          </a:prstGeom>
          <a:ln>
            <a:solidFill>
              <a:schemeClr val="tx1"/>
            </a:solidFill>
          </a:ln>
        </p:spPr>
      </p:pic>
      <p:sp>
        <p:nvSpPr>
          <p:cNvPr id="6" name="TextBox 5">
            <a:extLst>
              <a:ext uri="{FF2B5EF4-FFF2-40B4-BE49-F238E27FC236}">
                <a16:creationId xmlns:a16="http://schemas.microsoft.com/office/drawing/2014/main" id="{11CD961B-B128-7535-DA8B-C1ABD78A4506}"/>
              </a:ext>
            </a:extLst>
          </p:cNvPr>
          <p:cNvSpPr txBox="1"/>
          <p:nvPr/>
        </p:nvSpPr>
        <p:spPr>
          <a:xfrm>
            <a:off x="87044" y="4433079"/>
            <a:ext cx="128745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solidFill>
                  <a:schemeClr val="tx1">
                    <a:lumMod val="65000"/>
                    <a:lumOff val="35000"/>
                  </a:schemeClr>
                </a:solidFill>
                <a:latin typeface="Arial" panose="020B0604020202020204" pitchFamily="34" charset="0"/>
                <a:cs typeface="Arial" panose="020B0604020202020204" pitchFamily="34" charset="0"/>
              </a:rPr>
              <a:t>International</a:t>
            </a:r>
          </a:p>
        </p:txBody>
      </p:sp>
      <p:pic>
        <p:nvPicPr>
          <p:cNvPr id="9" name="Picture 8">
            <a:extLst>
              <a:ext uri="{FF2B5EF4-FFF2-40B4-BE49-F238E27FC236}">
                <a16:creationId xmlns:a16="http://schemas.microsoft.com/office/drawing/2014/main" id="{64B7EA7C-61B6-3A2A-2E71-4947D11B3A8B}"/>
              </a:ext>
            </a:extLst>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1352939" y="3603559"/>
            <a:ext cx="10484385" cy="2330710"/>
          </a:xfrm>
          <a:prstGeom prst="rect">
            <a:avLst/>
          </a:prstGeom>
          <a:ln>
            <a:solidFill>
              <a:schemeClr val="tx1"/>
            </a:solidFill>
          </a:ln>
        </p:spPr>
      </p:pic>
    </p:spTree>
    <p:extLst>
      <p:ext uri="{BB962C8B-B14F-4D97-AF65-F5344CB8AC3E}">
        <p14:creationId xmlns:p14="http://schemas.microsoft.com/office/powerpoint/2010/main" val="23811213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5C3-9D92-486D-A167-166B2A4EAF84}"/>
              </a:ext>
            </a:extLst>
          </p:cNvPr>
          <p:cNvSpPr>
            <a:spLocks noGrp="1"/>
          </p:cNvSpPr>
          <p:nvPr>
            <p:ph type="title"/>
          </p:nvPr>
        </p:nvSpPr>
        <p:spPr>
          <a:xfrm>
            <a:off x="201343" y="0"/>
            <a:ext cx="9612000" cy="564326"/>
          </a:xfrm>
        </p:spPr>
        <p:txBody>
          <a:bodyPr>
            <a:normAutofit/>
          </a:bodyPr>
          <a:lstStyle/>
          <a:p>
            <a:r>
              <a:rPr lang="en-CA" b="0" dirty="0">
                <a:solidFill>
                  <a:schemeClr val="bg2"/>
                </a:solidFill>
              </a:rPr>
              <a:t>Reason for Travel</a:t>
            </a:r>
          </a:p>
        </p:txBody>
      </p:sp>
      <p:sp>
        <p:nvSpPr>
          <p:cNvPr id="59" name="TextBox 58">
            <a:extLst>
              <a:ext uri="{FF2B5EF4-FFF2-40B4-BE49-F238E27FC236}">
                <a16:creationId xmlns:a16="http://schemas.microsoft.com/office/drawing/2014/main" id="{A9D61044-BE64-4FA8-9641-7AAF80285071}"/>
              </a:ext>
            </a:extLst>
          </p:cNvPr>
          <p:cNvSpPr txBox="1"/>
          <p:nvPr/>
        </p:nvSpPr>
        <p:spPr>
          <a:xfrm>
            <a:off x="143030" y="1496773"/>
            <a:ext cx="992975"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solidFill>
                  <a:schemeClr val="tx1">
                    <a:lumMod val="65000"/>
                    <a:lumOff val="35000"/>
                  </a:schemeClr>
                </a:solidFill>
                <a:latin typeface="Arial" panose="020B0604020202020204" pitchFamily="34" charset="0"/>
                <a:cs typeface="Arial" panose="020B0604020202020204" pitchFamily="34" charset="0"/>
              </a:rPr>
              <a:t>Business</a:t>
            </a:r>
          </a:p>
        </p:txBody>
      </p:sp>
      <p:sp>
        <p:nvSpPr>
          <p:cNvPr id="4" name="Slide Number Placeholder 3">
            <a:extLst>
              <a:ext uri="{FF2B5EF4-FFF2-40B4-BE49-F238E27FC236}">
                <a16:creationId xmlns:a16="http://schemas.microsoft.com/office/drawing/2014/main" id="{3AB0ED53-2ECB-386C-E045-69DC5C7605B3}"/>
              </a:ext>
            </a:extLst>
          </p:cNvPr>
          <p:cNvSpPr>
            <a:spLocks noGrp="1"/>
          </p:cNvSpPr>
          <p:nvPr>
            <p:ph type="sldNum" sz="quarter" idx="4"/>
          </p:nvPr>
        </p:nvSpPr>
        <p:spPr/>
        <p:txBody>
          <a:bodyPr/>
          <a:lstStyle/>
          <a:p>
            <a:fld id="{13DAD56E-802A-2646-A8DB-6610A51D0FC3}" type="slidenum">
              <a:rPr lang="en-IN" smtClean="0"/>
              <a:t>9</a:t>
            </a:fld>
            <a:endParaRPr lang="en-IN"/>
          </a:p>
        </p:txBody>
      </p:sp>
      <p:sp>
        <p:nvSpPr>
          <p:cNvPr id="6" name="TextBox 5">
            <a:extLst>
              <a:ext uri="{FF2B5EF4-FFF2-40B4-BE49-F238E27FC236}">
                <a16:creationId xmlns:a16="http://schemas.microsoft.com/office/drawing/2014/main" id="{11CD961B-B128-7535-DA8B-C1ABD78A4506}"/>
              </a:ext>
            </a:extLst>
          </p:cNvPr>
          <p:cNvSpPr txBox="1"/>
          <p:nvPr/>
        </p:nvSpPr>
        <p:spPr>
          <a:xfrm>
            <a:off x="0" y="3553854"/>
            <a:ext cx="128745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solidFill>
                  <a:schemeClr val="tx1">
                    <a:lumMod val="65000"/>
                    <a:lumOff val="35000"/>
                  </a:schemeClr>
                </a:solidFill>
                <a:latin typeface="Arial" panose="020B0604020202020204" pitchFamily="34" charset="0"/>
                <a:cs typeface="Arial" panose="020B0604020202020204" pitchFamily="34" charset="0"/>
              </a:rPr>
              <a:t>Leisure</a:t>
            </a:r>
          </a:p>
        </p:txBody>
      </p:sp>
      <p:sp>
        <p:nvSpPr>
          <p:cNvPr id="3" name="TextBox 2">
            <a:extLst>
              <a:ext uri="{FF2B5EF4-FFF2-40B4-BE49-F238E27FC236}">
                <a16:creationId xmlns:a16="http://schemas.microsoft.com/office/drawing/2014/main" id="{1C03684B-E479-0534-077F-C5419BE9D385}"/>
              </a:ext>
            </a:extLst>
          </p:cNvPr>
          <p:cNvSpPr txBox="1"/>
          <p:nvPr/>
        </p:nvSpPr>
        <p:spPr>
          <a:xfrm>
            <a:off x="104257" y="5416487"/>
            <a:ext cx="128745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solidFill>
                  <a:schemeClr val="tx1">
                    <a:lumMod val="65000"/>
                    <a:lumOff val="35000"/>
                  </a:schemeClr>
                </a:solidFill>
                <a:latin typeface="Arial" panose="020B0604020202020204" pitchFamily="34" charset="0"/>
                <a:cs typeface="Arial" panose="020B0604020202020204" pitchFamily="34" charset="0"/>
              </a:rPr>
              <a:t>Personal</a:t>
            </a:r>
          </a:p>
        </p:txBody>
      </p:sp>
      <p:pic>
        <p:nvPicPr>
          <p:cNvPr id="8" name="Picture 7">
            <a:extLst>
              <a:ext uri="{FF2B5EF4-FFF2-40B4-BE49-F238E27FC236}">
                <a16:creationId xmlns:a16="http://schemas.microsoft.com/office/drawing/2014/main" id="{D7C4AC79-7EAA-733B-F6CA-F86289330D8B}"/>
              </a:ext>
            </a:extLst>
          </p:cNvPr>
          <p:cNvPicPr>
            <a:picLocks noChangeAspect="1"/>
          </p:cNvPicPr>
          <p:nvPr/>
        </p:nvPicPr>
        <p:blipFill>
          <a:blip r:embed="rId3"/>
          <a:stretch>
            <a:fillRect/>
          </a:stretch>
        </p:blipFill>
        <p:spPr>
          <a:xfrm>
            <a:off x="1136005" y="989858"/>
            <a:ext cx="10242167" cy="1721356"/>
          </a:xfrm>
          <a:prstGeom prst="rect">
            <a:avLst/>
          </a:prstGeom>
          <a:ln>
            <a:solidFill>
              <a:schemeClr val="tx1"/>
            </a:solidFill>
          </a:ln>
        </p:spPr>
      </p:pic>
      <p:pic>
        <p:nvPicPr>
          <p:cNvPr id="11" name="Picture 10">
            <a:extLst>
              <a:ext uri="{FF2B5EF4-FFF2-40B4-BE49-F238E27FC236}">
                <a16:creationId xmlns:a16="http://schemas.microsoft.com/office/drawing/2014/main" id="{B4CC873A-22D4-360A-B4B0-93D8EB730884}"/>
              </a:ext>
            </a:extLst>
          </p:cNvPr>
          <p:cNvPicPr>
            <a:picLocks noChangeAspect="1"/>
          </p:cNvPicPr>
          <p:nvPr/>
        </p:nvPicPr>
        <p:blipFill>
          <a:blip r:embed="rId4"/>
          <a:stretch>
            <a:fillRect/>
          </a:stretch>
        </p:blipFill>
        <p:spPr>
          <a:xfrm>
            <a:off x="1166488" y="3042628"/>
            <a:ext cx="10181202" cy="1531753"/>
          </a:xfrm>
          <a:prstGeom prst="rect">
            <a:avLst/>
          </a:prstGeom>
          <a:ln>
            <a:solidFill>
              <a:schemeClr val="tx1"/>
            </a:solidFill>
          </a:ln>
        </p:spPr>
      </p:pic>
      <p:pic>
        <p:nvPicPr>
          <p:cNvPr id="13" name="Picture 12">
            <a:extLst>
              <a:ext uri="{FF2B5EF4-FFF2-40B4-BE49-F238E27FC236}">
                <a16:creationId xmlns:a16="http://schemas.microsoft.com/office/drawing/2014/main" id="{BBDA9358-6B3F-E5A6-6344-EC8F52DD5730}"/>
              </a:ext>
            </a:extLst>
          </p:cNvPr>
          <p:cNvPicPr>
            <a:picLocks noChangeAspect="1"/>
          </p:cNvPicPr>
          <p:nvPr/>
        </p:nvPicPr>
        <p:blipFill>
          <a:blip r:embed="rId5"/>
          <a:stretch>
            <a:fillRect/>
          </a:stretch>
        </p:blipFill>
        <p:spPr>
          <a:xfrm>
            <a:off x="1166488" y="4825605"/>
            <a:ext cx="10211684" cy="1721355"/>
          </a:xfrm>
          <a:prstGeom prst="rect">
            <a:avLst/>
          </a:prstGeom>
          <a:ln>
            <a:solidFill>
              <a:schemeClr val="tx1"/>
            </a:solidFill>
          </a:ln>
        </p:spPr>
      </p:pic>
    </p:spTree>
    <p:extLst>
      <p:ext uri="{BB962C8B-B14F-4D97-AF65-F5344CB8AC3E}">
        <p14:creationId xmlns:p14="http://schemas.microsoft.com/office/powerpoint/2010/main" val="55377672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3.14"/>
  <p:tag name="AS_TITLE" val="Aspose.Slides for .NET 4.0 Client Profile"/>
  <p:tag name="AS_VERSION" val="22.3"/>
  <p:tag name="EXCLUDEHIDDENSLIDES" val="False"/>
  <p:tag name="NUMBEROFPAGES" val="47"/>
</p:tagLst>
</file>

<file path=ppt/theme/theme1.xml><?xml version="1.0" encoding="utf-8"?>
<a:theme xmlns:a="http://schemas.openxmlformats.org/drawingml/2006/main" name="1_Design 1 - Thin Line">
  <a:themeElements>
    <a:clrScheme name="Custom 10">
      <a:dk1>
        <a:sysClr val="windowText" lastClr="000000"/>
      </a:dk1>
      <a:lt1>
        <a:sysClr val="window" lastClr="FFFFFF"/>
      </a:lt1>
      <a:dk2>
        <a:srgbClr val="003A8C"/>
      </a:dk2>
      <a:lt2>
        <a:srgbClr val="5692C9"/>
      </a:lt2>
      <a:accent1>
        <a:srgbClr val="4BA5FF"/>
      </a:accent1>
      <a:accent2>
        <a:srgbClr val="654E98"/>
      </a:accent2>
      <a:accent3>
        <a:srgbClr val="70AD47"/>
      </a:accent3>
      <a:accent4>
        <a:srgbClr val="FF9933"/>
      </a:accent4>
      <a:accent5>
        <a:srgbClr val="4FD0DB"/>
      </a:accent5>
      <a:accent6>
        <a:srgbClr val="E60D64"/>
      </a:accent6>
      <a:hlink>
        <a:srgbClr val="70AD47"/>
      </a:hlink>
      <a:folHlink>
        <a:srgbClr val="FF9933"/>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sign 1 - Thin Line">
  <a:themeElements>
    <a:clrScheme name="Custom 10">
      <a:dk1>
        <a:sysClr val="windowText" lastClr="000000"/>
      </a:dk1>
      <a:lt1>
        <a:sysClr val="window" lastClr="FFFFFF"/>
      </a:lt1>
      <a:dk2>
        <a:srgbClr val="003A8C"/>
      </a:dk2>
      <a:lt2>
        <a:srgbClr val="5692C9"/>
      </a:lt2>
      <a:accent1>
        <a:srgbClr val="4BA5FF"/>
      </a:accent1>
      <a:accent2>
        <a:srgbClr val="654E98"/>
      </a:accent2>
      <a:accent3>
        <a:srgbClr val="70AD47"/>
      </a:accent3>
      <a:accent4>
        <a:srgbClr val="FF9933"/>
      </a:accent4>
      <a:accent5>
        <a:srgbClr val="4FD0DB"/>
      </a:accent5>
      <a:accent6>
        <a:srgbClr val="E60D64"/>
      </a:accent6>
      <a:hlink>
        <a:srgbClr val="70AD47"/>
      </a:hlink>
      <a:folHlink>
        <a:srgbClr val="FF9933"/>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d354e4-2d96-4f82-8262-986f3856b735">
      <Value>20</Value>
      <Value>23</Value>
      <Value>43</Value>
      <Value>1</Value>
    </TaxCatchAll>
    <TaxCatchAllLabel xmlns="9fd354e4-2d96-4f82-8262-986f3856b735" xsi:nil="true"/>
    <a055e0347a8d4c5792d28ec30b00ab2b xmlns="9fd354e4-2d96-4f82-8262-986f3856b735">
      <Terms xmlns="http://schemas.microsoft.com/office/infopath/2007/PartnerControls">
        <TermInfo xmlns="http://schemas.microsoft.com/office/infopath/2007/PartnerControls">
          <TermName xmlns="http://schemas.microsoft.com/office/infopath/2007/PartnerControls">Airport Performance Report</TermName>
          <TermId xmlns="http://schemas.microsoft.com/office/infopath/2007/PartnerControls">b4259087-8d89-4c38-bcd6-c3da122ace97</TermId>
        </TermInfo>
      </Terms>
    </a055e0347a8d4c5792d28ec30b00ab2b>
    <ASQDocumentDescription xmlns="9fd354e4-2d96-4f82-8262-986f3856b735">Airport Performance</ASQDocumentDescription>
    <od344dea7b3d42ff98e01d3f2468b95c xmlns="9fd354e4-2d96-4f82-8262-986f3856b735">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d857cf70-bf95-4c35-b46a-6b51c0d53bbe</TermId>
        </TermInfo>
      </Terms>
    </od344dea7b3d42ff98e01d3f2468b95c>
    <ASQIATAAirportCode xmlns="9fd354e4-2d96-4f82-8262-986f3856b735">NBO</ASQIATAAirportCode>
    <me64f9b81e8047cca1b49a9c4951e967 xmlns="9fd354e4-2d96-4f82-8262-986f3856b735">
      <Terms xmlns="http://schemas.microsoft.com/office/infopath/2007/PartnerControls">
        <TermInfo xmlns="http://schemas.microsoft.com/office/infopath/2007/PartnerControls">
          <TermName xmlns="http://schemas.microsoft.com/office/infopath/2007/PartnerControls">Q3</TermName>
          <TermId xmlns="http://schemas.microsoft.com/office/infopath/2007/PartnerControls">e72f64c5-0f49-4708-af7e-37e1dedcb65e</TermId>
        </TermInfo>
      </Terms>
    </me64f9b81e8047cca1b49a9c4951e967>
    <n35531ed8f7544e89ba87c7ba8e31a6a xmlns="9fd354e4-2d96-4f82-8262-986f3856b735">
      <Terms xmlns="http://schemas.microsoft.com/office/infopath/2007/PartnerControls">
        <TermInfo xmlns="http://schemas.microsoft.com/office/infopath/2007/PartnerControls">
          <TermName xmlns="http://schemas.microsoft.com/office/infopath/2007/PartnerControls">Departures</TermName>
          <TermId xmlns="http://schemas.microsoft.com/office/infopath/2007/PartnerControls">90f2cf14-e75e-4849-9a5a-1eb0a70d748e</TermId>
        </TermInfo>
      </Terms>
    </n35531ed8f7544e89ba87c7ba8e31a6a>
    <ASQDocumentProdReady xmlns="c11a0def-0bad-4926-9078-042f20fac1e7">true</ASQDocumentProdReady>
  </documentManagement>
</p:properties>
</file>

<file path=customXml/item2.xml><?xml version="1.0" encoding="utf-8"?>
<ct:contentTypeSchema xmlns:ct="http://schemas.microsoft.com/office/2006/metadata/contentType" xmlns:ma="http://schemas.microsoft.com/office/2006/metadata/properties/metaAttributes" ct:_="" ma:_="" ma:contentTypeName="Airport document" ma:contentTypeID="0x010100FDB1AE29BE287B4C9113972467B54F7F0100158F6CBEB9699B4F8C19D40AF5457BD1" ma:contentTypeVersion="20" ma:contentTypeDescription="" ma:contentTypeScope="" ma:versionID="5663abf73355b1acce721ffac2ed581d">
  <xsd:schema xmlns:xsd="http://www.w3.org/2001/XMLSchema" xmlns:xs="http://www.w3.org/2001/XMLSchema" xmlns:p="http://schemas.microsoft.com/office/2006/metadata/properties" xmlns:ns2="9fd354e4-2d96-4f82-8262-986f3856b735" xmlns:ns3="c11a0def-0bad-4926-9078-042f20fac1e7" xmlns:ns4="a07ad593-5e71-4023-87aa-d1f637b254f5" targetNamespace="http://schemas.microsoft.com/office/2006/metadata/properties" ma:root="true" ma:fieldsID="2948e8cc4d1471438f3eeda1092377fb" ns2:_="" ns3:_="" ns4:_="">
    <xsd:import namespace="9fd354e4-2d96-4f82-8262-986f3856b735"/>
    <xsd:import namespace="c11a0def-0bad-4926-9078-042f20fac1e7"/>
    <xsd:import namespace="a07ad593-5e71-4023-87aa-d1f637b254f5"/>
    <xsd:element name="properties">
      <xsd:complexType>
        <xsd:sequence>
          <xsd:element name="documentManagement">
            <xsd:complexType>
              <xsd:all>
                <xsd:element ref="ns2:ASQIATAAirportCode"/>
                <xsd:element ref="ns2:ASQDocumentDescription" minOccurs="0"/>
                <xsd:element ref="ns3:ASQDocumentProdReady" minOccurs="0"/>
                <xsd:element ref="ns2:a055e0347a8d4c5792d28ec30b00ab2b" minOccurs="0"/>
                <xsd:element ref="ns2:TaxCatchAll" minOccurs="0"/>
                <xsd:element ref="ns2:TaxCatchAllLabel" minOccurs="0"/>
                <xsd:element ref="ns2:me64f9b81e8047cca1b49a9c4951e967" minOccurs="0"/>
                <xsd:element ref="ns2:od344dea7b3d42ff98e01d3f2468b95c" minOccurs="0"/>
                <xsd:element ref="ns2:n35531ed8f7544e89ba87c7ba8e31a6a" minOccurs="0"/>
                <xsd:element ref="ns4:MediaServiceMetadata" minOccurs="0"/>
                <xsd:element ref="ns4:MediaServiceFastMetadata"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d354e4-2d96-4f82-8262-986f3856b735" elementFormDefault="qualified">
    <xsd:import namespace="http://schemas.microsoft.com/office/2006/documentManagement/types"/>
    <xsd:import namespace="http://schemas.microsoft.com/office/infopath/2007/PartnerControls"/>
    <xsd:element name="ASQIATAAirportCode" ma:index="5" ma:displayName="IATA" ma:indexed="true" ma:internalName="ASQIATAAirportCode" ma:readOnly="false">
      <xsd:simpleType>
        <xsd:restriction base="dms:Text">
          <xsd:maxLength value="255"/>
        </xsd:restriction>
      </xsd:simpleType>
    </xsd:element>
    <xsd:element name="ASQDocumentDescription" ma:index="6" nillable="true" ma:displayName="Description" ma:internalName="ASQDocumentDescription" ma:readOnly="false">
      <xsd:simpleType>
        <xsd:restriction base="dms:Note">
          <xsd:maxLength value="255"/>
        </xsd:restriction>
      </xsd:simpleType>
    </xsd:element>
    <xsd:element name="a055e0347a8d4c5792d28ec30b00ab2b" ma:index="8" ma:taxonomy="true" ma:internalName="a055e0347a8d4c5792d28ec30b00ab2b" ma:taxonomyFieldName="ASQDocumentCategory" ma:displayName="Category" ma:readOnly="false" ma:default="" ma:fieldId="{a055e034-7a8d-4c57-92d2-8ec30b00ab2b}" ma:sspId="9fb7d14e-1837-470a-bc38-5fb76d3db3c6" ma:termSetId="567d983a-403e-4011-bfc5-0f2e9e97842c"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8d38642-d6bd-47a8-9b3a-3876194d2acf}" ma:internalName="TaxCatchAll" ma:readOnly="false" ma:showField="CatchAllData" ma:web="9fd354e4-2d96-4f82-8262-986f3856b73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8d38642-d6bd-47a8-9b3a-3876194d2acf}" ma:internalName="TaxCatchAllLabel" ma:readOnly="false" ma:showField="CatchAllDataLabel" ma:web="9fd354e4-2d96-4f82-8262-986f3856b735">
      <xsd:complexType>
        <xsd:complexContent>
          <xsd:extension base="dms:MultiChoiceLookup">
            <xsd:sequence>
              <xsd:element name="Value" type="dms:Lookup" maxOccurs="unbounded" minOccurs="0" nillable="true"/>
            </xsd:sequence>
          </xsd:extension>
        </xsd:complexContent>
      </xsd:complexType>
    </xsd:element>
    <xsd:element name="me64f9b81e8047cca1b49a9c4951e967" ma:index="12" ma:taxonomy="true" ma:internalName="me64f9b81e8047cca1b49a9c4951e967" ma:taxonomyFieldName="ASQDocumentPeriod" ma:displayName="Period" ma:readOnly="false" ma:default="" ma:fieldId="{6e64f9b8-1e80-47cc-a1b4-9a9c4951e967}" ma:sspId="9fb7d14e-1837-470a-bc38-5fb76d3db3c6" ma:termSetId="b74ae6a9-4ba0-4d1b-9a30-c9fdd20cbeb0" ma:anchorId="00000000-0000-0000-0000-000000000000" ma:open="false" ma:isKeyword="false">
      <xsd:complexType>
        <xsd:sequence>
          <xsd:element ref="pc:Terms" minOccurs="0" maxOccurs="1"/>
        </xsd:sequence>
      </xsd:complexType>
    </xsd:element>
    <xsd:element name="od344dea7b3d42ff98e01d3f2468b95c" ma:index="14" ma:taxonomy="true" ma:internalName="od344dea7b3d42ff98e01d3f2468b95c" ma:taxonomyFieldName="ASQDocumentYear" ma:displayName="Year" ma:readOnly="false" ma:default="" ma:fieldId="{8d344dea-7b3d-42ff-98e0-1d3f2468b95c}" ma:sspId="9fb7d14e-1837-470a-bc38-5fb76d3db3c6" ma:termSetId="01aef020-9aa6-4267-aa6a-e9359335b6c2" ma:anchorId="00000000-0000-0000-0000-000000000000" ma:open="false" ma:isKeyword="false">
      <xsd:complexType>
        <xsd:sequence>
          <xsd:element ref="pc:Terms" minOccurs="0" maxOccurs="1"/>
        </xsd:sequence>
      </xsd:complexType>
    </xsd:element>
    <xsd:element name="n35531ed8f7544e89ba87c7ba8e31a6a" ma:index="17" nillable="true" ma:taxonomy="true" ma:internalName="n35531ed8f7544e89ba87c7ba8e31a6a" ma:taxonomyFieldName="ASQProgram" ma:displayName="Program" ma:readOnly="false" ma:default="1;#Departures|90f2cf14-e75e-4849-9a5a-1eb0a70d748e" ma:fieldId="{735531ed-8f75-44e8-9ba8-7c7ba8e31a6a}" ma:sspId="9fb7d14e-1837-470a-bc38-5fb76d3db3c6" ma:termSetId="3b56465f-89af-40ce-a719-87dcc90ee60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1a0def-0bad-4926-9078-042f20fac1e7" elementFormDefault="qualified">
    <xsd:import namespace="http://schemas.microsoft.com/office/2006/documentManagement/types"/>
    <xsd:import namespace="http://schemas.microsoft.com/office/infopath/2007/PartnerControls"/>
    <xsd:element name="ASQDocumentProdReady" ma:index="7" nillable="true" ma:displayName="Document is production ready" ma:default="0" ma:indexed="true" ma:internalName="ASQDocumentProdReady"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07ad593-5e71-4023-87aa-d1f637b254f5"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7C6199-F411-4B79-93C5-296C8CAC226D}">
  <ds:schemaRefs>
    <ds:schemaRef ds:uri="http://schemas.microsoft.com/office/2006/metadata/properties"/>
    <ds:schemaRef ds:uri="http://www.w3.org/XML/1998/namespace"/>
    <ds:schemaRef ds:uri="http://purl.org/dc/dcmitype/"/>
    <ds:schemaRef ds:uri="d5953851-4a07-40e3-b8ce-044373420ec5"/>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elements/1.1/"/>
    <ds:schemaRef ds:uri="9fd354e4-2d96-4f82-8262-986f3856b735"/>
    <ds:schemaRef ds:uri="c11a0def-0bad-4926-9078-042f20fac1e7"/>
  </ds:schemaRefs>
</ds:datastoreItem>
</file>

<file path=customXml/itemProps2.xml><?xml version="1.0" encoding="utf-8"?>
<ds:datastoreItem xmlns:ds="http://schemas.openxmlformats.org/officeDocument/2006/customXml" ds:itemID="{D7A0FFEE-7DA5-4634-9084-457BB063B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d354e4-2d96-4f82-8262-986f3856b735"/>
    <ds:schemaRef ds:uri="c11a0def-0bad-4926-9078-042f20fac1e7"/>
    <ds:schemaRef ds:uri="a07ad593-5e71-4023-87aa-d1f637b254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F526AF-87F8-4654-9759-D921E85904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158</TotalTime>
  <Words>1408</Words>
  <Application>Microsoft Office PowerPoint</Application>
  <PresentationFormat>Widescreen</PresentationFormat>
  <Paragraphs>618</Paragraphs>
  <Slides>30</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Arial Black</vt:lpstr>
      <vt:lpstr>Calibri</vt:lpstr>
      <vt:lpstr>Helvetica</vt:lpstr>
      <vt:lpstr>Wingdings</vt:lpstr>
      <vt:lpstr>Wingdings 2</vt:lpstr>
      <vt:lpstr>1_Design 1 - Thin Line</vt:lpstr>
      <vt:lpstr>1_Design 1 - Thin Line</vt:lpstr>
      <vt:lpstr>Jomo Kenyatta International Airport</vt:lpstr>
      <vt:lpstr>JKIA- Airport Performance Q1 FY2324</vt:lpstr>
      <vt:lpstr>Methodology</vt:lpstr>
      <vt:lpstr>PowerPoint Presentation</vt:lpstr>
      <vt:lpstr>Demographics</vt:lpstr>
      <vt:lpstr>Travel Behavior</vt:lpstr>
      <vt:lpstr>Travel Profile</vt:lpstr>
      <vt:lpstr>Traffic Type</vt:lpstr>
      <vt:lpstr>Reason for Travel</vt:lpstr>
      <vt:lpstr>Connection</vt:lpstr>
      <vt:lpstr>Terminal</vt:lpstr>
      <vt:lpstr>Airport Crowdedness</vt:lpstr>
      <vt:lpstr>PowerPoint Presentation</vt:lpstr>
      <vt:lpstr>Overall Satisfaction by Segments</vt:lpstr>
      <vt:lpstr>Passenger Emotions &amp; their Impacts</vt:lpstr>
      <vt:lpstr>Perception of Crowd by Segments</vt:lpstr>
      <vt:lpstr>JKIA – Airport Performance FY2023/24</vt:lpstr>
      <vt:lpstr>ASQ Indexes &amp; Service Quality Items</vt:lpstr>
      <vt:lpstr>Most Important Service Quality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NBO – Airport Performance
Q3 2023</dc:title>
  <dc:creator>Sharon Ligami</dc:creator>
  <cp:keywords>ASQ</cp:keywords>
  <cp:lastModifiedBy>Sharon Ligami</cp:lastModifiedBy>
  <cp:revision>1681</cp:revision>
  <cp:lastPrinted>2021-08-25T15:01:00Z</cp:lastPrinted>
  <dcterms:created xsi:type="dcterms:W3CDTF">2017-10-02T18:10:51Z</dcterms:created>
  <dcterms:modified xsi:type="dcterms:W3CDTF">2023-11-10T08:04:43Z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0x010100FDB1AE29BE287B4C9113972467B54F7F0100158F6CBEB9699B4F8C19D40AF5457BD1</vt:lpwstr>
  </property>
  <property fmtid="{D5CDD505-2E9C-101B-9397-08002B2CF9AE}" pid="3" name="ASQDocumentCategory">
    <vt:lpwstr>23;#Airport Performance Report|b4259087-8d89-4c38-bcd6-c3da122ace97</vt:lpwstr>
  </property>
  <property fmtid="{D5CDD505-2E9C-101B-9397-08002B2CF9AE}" pid="4" name="ASQProgram">
    <vt:lpwstr>1;#Departures|90f2cf14-e75e-4849-9a5a-1eb0a70d748e</vt:lpwstr>
  </property>
  <property fmtid="{D5CDD505-2E9C-101B-9397-08002B2CF9AE}" pid="5" name="ASQDocumentYear">
    <vt:lpwstr>43;#2023|d857cf70-bf95-4c35-b46a-6b51c0d53bbe</vt:lpwstr>
  </property>
  <property fmtid="{D5CDD505-2E9C-101B-9397-08002B2CF9AE}" pid="6" name="ASQDocumentPeriod">
    <vt:lpwstr>20;#Q3|e72f64c5-0f49-4708-af7e-37e1dedcb65e</vt:lpwstr>
  </property>
</Properties>
</file>